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sldIdLst>
    <p:sldId id="256" r:id="rId5"/>
    <p:sldId id="310" r:id="rId6"/>
    <p:sldId id="311" r:id="rId7"/>
    <p:sldId id="318" r:id="rId8"/>
    <p:sldId id="315" r:id="rId9"/>
    <p:sldId id="316" r:id="rId10"/>
    <p:sldId id="298" r:id="rId11"/>
    <p:sldId id="312" r:id="rId12"/>
    <p:sldId id="294" r:id="rId13"/>
    <p:sldId id="292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3399"/>
    <a:srgbClr val="FFFC00"/>
    <a:srgbClr val="E1E1E1"/>
    <a:srgbClr val="ED7D31"/>
    <a:srgbClr val="5B9BD5"/>
    <a:srgbClr val="4472C4"/>
    <a:srgbClr val="72AE4A"/>
    <a:srgbClr val="71B346"/>
    <a:srgbClr val="C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46" autoAdjust="0"/>
    <p:restoredTop sz="94249" autoAdjust="0"/>
  </p:normalViewPr>
  <p:slideViewPr>
    <p:cSldViewPr snapToGrid="0" snapToObjects="1" showGuides="1">
      <p:cViewPr varScale="1">
        <p:scale>
          <a:sx n="68" d="100"/>
          <a:sy n="68" d="100"/>
        </p:scale>
        <p:origin x="876" y="72"/>
      </p:cViewPr>
      <p:guideLst>
        <p:guide orient="horz" pos="234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6E4AA9-2A55-4A16-9C41-2EA81B19B999}" type="doc">
      <dgm:prSet loTypeId="urn:microsoft.com/office/officeart/2005/8/layout/chart3" loCatId="relationship" qsTypeId="urn:microsoft.com/office/officeart/2005/8/quickstyle/simple1" qsCatId="simple" csTypeId="urn:microsoft.com/office/officeart/2005/8/colors/colorful3" csCatId="colorful" phldr="1"/>
      <dgm:spPr/>
    </dgm:pt>
    <dgm:pt modelId="{A513A704-37A6-4C12-9962-D9FD0CC0762F}">
      <dgm:prSet phldrT="[Texto]"/>
      <dgm:spPr/>
      <dgm:t>
        <a:bodyPr/>
        <a:lstStyle/>
        <a:p>
          <a:r>
            <a:rPr lang="es-CO" b="1" dirty="0"/>
            <a:t>Monitoreo</a:t>
          </a:r>
        </a:p>
      </dgm:t>
    </dgm:pt>
    <dgm:pt modelId="{41922F2D-07C3-4F57-89F6-25181B3641B5}" type="parTrans" cxnId="{D3D3447B-5B6D-45BB-9D74-257685F187B9}">
      <dgm:prSet/>
      <dgm:spPr/>
      <dgm:t>
        <a:bodyPr/>
        <a:lstStyle/>
        <a:p>
          <a:endParaRPr lang="es-CO"/>
        </a:p>
      </dgm:t>
    </dgm:pt>
    <dgm:pt modelId="{3ED422E3-E39D-4652-9A1B-DE2969D754EE}" type="sibTrans" cxnId="{D3D3447B-5B6D-45BB-9D74-257685F187B9}">
      <dgm:prSet/>
      <dgm:spPr/>
      <dgm:t>
        <a:bodyPr/>
        <a:lstStyle/>
        <a:p>
          <a:endParaRPr lang="es-CO"/>
        </a:p>
      </dgm:t>
    </dgm:pt>
    <dgm:pt modelId="{25F108D1-9EAD-4763-AFA1-63CE7E634220}">
      <dgm:prSet phldrT="[Texto]"/>
      <dgm:spPr/>
      <dgm:t>
        <a:bodyPr/>
        <a:lstStyle/>
        <a:p>
          <a:r>
            <a:rPr lang="es-CO" b="1" dirty="0"/>
            <a:t>Control</a:t>
          </a:r>
        </a:p>
      </dgm:t>
    </dgm:pt>
    <dgm:pt modelId="{A294A351-30CB-4061-844C-46A84F2B885E}" type="parTrans" cxnId="{C10ADDBB-7ABB-4B74-9BB3-FEF7CD6A6CE4}">
      <dgm:prSet/>
      <dgm:spPr/>
      <dgm:t>
        <a:bodyPr/>
        <a:lstStyle/>
        <a:p>
          <a:endParaRPr lang="es-CO"/>
        </a:p>
      </dgm:t>
    </dgm:pt>
    <dgm:pt modelId="{A1EF700E-D741-473F-A32C-F8A1A95EBA61}" type="sibTrans" cxnId="{C10ADDBB-7ABB-4B74-9BB3-FEF7CD6A6CE4}">
      <dgm:prSet/>
      <dgm:spPr/>
      <dgm:t>
        <a:bodyPr/>
        <a:lstStyle/>
        <a:p>
          <a:endParaRPr lang="es-CO"/>
        </a:p>
      </dgm:t>
    </dgm:pt>
    <dgm:pt modelId="{ED5B97AF-7CAE-4226-84BF-F5FE4B53E47F}">
      <dgm:prSet phldrT="[Texto]"/>
      <dgm:spPr/>
      <dgm:t>
        <a:bodyPr/>
        <a:lstStyle/>
        <a:p>
          <a:r>
            <a:rPr lang="es-CO" b="1" dirty="0"/>
            <a:t>Seguimiento</a:t>
          </a:r>
        </a:p>
      </dgm:t>
    </dgm:pt>
    <dgm:pt modelId="{AD7BDDAA-DFDC-45E5-8C06-8F466B8AA497}" type="parTrans" cxnId="{893AF259-04AF-44AE-9B83-6EFA05C94917}">
      <dgm:prSet/>
      <dgm:spPr/>
      <dgm:t>
        <a:bodyPr/>
        <a:lstStyle/>
        <a:p>
          <a:endParaRPr lang="es-CO"/>
        </a:p>
      </dgm:t>
    </dgm:pt>
    <dgm:pt modelId="{1E509230-EE96-4E8A-AB05-5FDA1DE7F8B2}" type="sibTrans" cxnId="{893AF259-04AF-44AE-9B83-6EFA05C94917}">
      <dgm:prSet/>
      <dgm:spPr/>
      <dgm:t>
        <a:bodyPr/>
        <a:lstStyle/>
        <a:p>
          <a:endParaRPr lang="es-CO"/>
        </a:p>
      </dgm:t>
    </dgm:pt>
    <dgm:pt modelId="{09D8AC3B-D55E-482C-8F0B-18CB0278647D}" type="pres">
      <dgm:prSet presAssocID="{8A6E4AA9-2A55-4A16-9C41-2EA81B19B999}" presName="compositeShape" presStyleCnt="0">
        <dgm:presLayoutVars>
          <dgm:chMax val="7"/>
          <dgm:dir/>
          <dgm:resizeHandles val="exact"/>
        </dgm:presLayoutVars>
      </dgm:prSet>
      <dgm:spPr/>
    </dgm:pt>
    <dgm:pt modelId="{8ED4AE9C-B043-4EEE-B573-E8A9D3E15D91}" type="pres">
      <dgm:prSet presAssocID="{8A6E4AA9-2A55-4A16-9C41-2EA81B19B999}" presName="wedge1" presStyleLbl="node1" presStyleIdx="0" presStyleCnt="3" custLinFactNeighborX="-4354" custLinFactNeighborY="3110"/>
      <dgm:spPr/>
    </dgm:pt>
    <dgm:pt modelId="{57B33C61-732D-445E-850B-CC196628D3A6}" type="pres">
      <dgm:prSet presAssocID="{8A6E4AA9-2A55-4A16-9C41-2EA81B19B999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1B9EEBBD-34BB-478A-B612-06F29853F381}" type="pres">
      <dgm:prSet presAssocID="{8A6E4AA9-2A55-4A16-9C41-2EA81B19B999}" presName="wedge2" presStyleLbl="node1" presStyleIdx="1" presStyleCnt="3"/>
      <dgm:spPr/>
    </dgm:pt>
    <dgm:pt modelId="{7616C041-EDA3-44F0-8D91-9CE96C3D6D97}" type="pres">
      <dgm:prSet presAssocID="{8A6E4AA9-2A55-4A16-9C41-2EA81B19B999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8745F331-42E6-4F07-92CD-BBFA7A6B436C}" type="pres">
      <dgm:prSet presAssocID="{8A6E4AA9-2A55-4A16-9C41-2EA81B19B999}" presName="wedge3" presStyleLbl="node1" presStyleIdx="2" presStyleCnt="3"/>
      <dgm:spPr/>
    </dgm:pt>
    <dgm:pt modelId="{F6E5A3E0-6D56-4EA9-9C34-FE60C5E51242}" type="pres">
      <dgm:prSet presAssocID="{8A6E4AA9-2A55-4A16-9C41-2EA81B19B999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9D9DE60B-398B-41A9-9C90-519F0F422465}" type="presOf" srcId="{25F108D1-9EAD-4763-AFA1-63CE7E634220}" destId="{1B9EEBBD-34BB-478A-B612-06F29853F381}" srcOrd="0" destOrd="0" presId="urn:microsoft.com/office/officeart/2005/8/layout/chart3"/>
    <dgm:cxn modelId="{EF27FA28-E36A-4689-87E3-2C131E013D50}" type="presOf" srcId="{ED5B97AF-7CAE-4226-84BF-F5FE4B53E47F}" destId="{8745F331-42E6-4F07-92CD-BBFA7A6B436C}" srcOrd="0" destOrd="0" presId="urn:microsoft.com/office/officeart/2005/8/layout/chart3"/>
    <dgm:cxn modelId="{6D93B344-A040-4CB0-8E70-9EF1D05280E0}" type="presOf" srcId="{A513A704-37A6-4C12-9962-D9FD0CC0762F}" destId="{57B33C61-732D-445E-850B-CC196628D3A6}" srcOrd="1" destOrd="0" presId="urn:microsoft.com/office/officeart/2005/8/layout/chart3"/>
    <dgm:cxn modelId="{893AF259-04AF-44AE-9B83-6EFA05C94917}" srcId="{8A6E4AA9-2A55-4A16-9C41-2EA81B19B999}" destId="{ED5B97AF-7CAE-4226-84BF-F5FE4B53E47F}" srcOrd="2" destOrd="0" parTransId="{AD7BDDAA-DFDC-45E5-8C06-8F466B8AA497}" sibTransId="{1E509230-EE96-4E8A-AB05-5FDA1DE7F8B2}"/>
    <dgm:cxn modelId="{D3D3447B-5B6D-45BB-9D74-257685F187B9}" srcId="{8A6E4AA9-2A55-4A16-9C41-2EA81B19B999}" destId="{A513A704-37A6-4C12-9962-D9FD0CC0762F}" srcOrd="0" destOrd="0" parTransId="{41922F2D-07C3-4F57-89F6-25181B3641B5}" sibTransId="{3ED422E3-E39D-4652-9A1B-DE2969D754EE}"/>
    <dgm:cxn modelId="{964D80B4-0D58-4724-9341-F1C726A86A3F}" type="presOf" srcId="{ED5B97AF-7CAE-4226-84BF-F5FE4B53E47F}" destId="{F6E5A3E0-6D56-4EA9-9C34-FE60C5E51242}" srcOrd="1" destOrd="0" presId="urn:microsoft.com/office/officeart/2005/8/layout/chart3"/>
    <dgm:cxn modelId="{EF38B5B7-3992-4ECC-8E1F-57340E169E5C}" type="presOf" srcId="{25F108D1-9EAD-4763-AFA1-63CE7E634220}" destId="{7616C041-EDA3-44F0-8D91-9CE96C3D6D97}" srcOrd="1" destOrd="0" presId="urn:microsoft.com/office/officeart/2005/8/layout/chart3"/>
    <dgm:cxn modelId="{C10ADDBB-7ABB-4B74-9BB3-FEF7CD6A6CE4}" srcId="{8A6E4AA9-2A55-4A16-9C41-2EA81B19B999}" destId="{25F108D1-9EAD-4763-AFA1-63CE7E634220}" srcOrd="1" destOrd="0" parTransId="{A294A351-30CB-4061-844C-46A84F2B885E}" sibTransId="{A1EF700E-D741-473F-A32C-F8A1A95EBA61}"/>
    <dgm:cxn modelId="{ABB2B0BE-0ECB-4985-A1DA-B2397BF1EDC6}" type="presOf" srcId="{A513A704-37A6-4C12-9962-D9FD0CC0762F}" destId="{8ED4AE9C-B043-4EEE-B573-E8A9D3E15D91}" srcOrd="0" destOrd="0" presId="urn:microsoft.com/office/officeart/2005/8/layout/chart3"/>
    <dgm:cxn modelId="{0B341AD6-AC44-43E9-A5A1-B3B186073D0F}" type="presOf" srcId="{8A6E4AA9-2A55-4A16-9C41-2EA81B19B999}" destId="{09D8AC3B-D55E-482C-8F0B-18CB0278647D}" srcOrd="0" destOrd="0" presId="urn:microsoft.com/office/officeart/2005/8/layout/chart3"/>
    <dgm:cxn modelId="{979DFC15-8A1D-4A07-8A9B-72F86551452E}" type="presParOf" srcId="{09D8AC3B-D55E-482C-8F0B-18CB0278647D}" destId="{8ED4AE9C-B043-4EEE-B573-E8A9D3E15D91}" srcOrd="0" destOrd="0" presId="urn:microsoft.com/office/officeart/2005/8/layout/chart3"/>
    <dgm:cxn modelId="{BA47374C-1507-4E3E-AF55-8F27D04C6071}" type="presParOf" srcId="{09D8AC3B-D55E-482C-8F0B-18CB0278647D}" destId="{57B33C61-732D-445E-850B-CC196628D3A6}" srcOrd="1" destOrd="0" presId="urn:microsoft.com/office/officeart/2005/8/layout/chart3"/>
    <dgm:cxn modelId="{A33EA432-48EA-4C90-A5F0-2A22D559AE2C}" type="presParOf" srcId="{09D8AC3B-D55E-482C-8F0B-18CB0278647D}" destId="{1B9EEBBD-34BB-478A-B612-06F29853F381}" srcOrd="2" destOrd="0" presId="urn:microsoft.com/office/officeart/2005/8/layout/chart3"/>
    <dgm:cxn modelId="{633F4E54-B09F-4A17-99BC-156E58E68416}" type="presParOf" srcId="{09D8AC3B-D55E-482C-8F0B-18CB0278647D}" destId="{7616C041-EDA3-44F0-8D91-9CE96C3D6D97}" srcOrd="3" destOrd="0" presId="urn:microsoft.com/office/officeart/2005/8/layout/chart3"/>
    <dgm:cxn modelId="{0E5B7BF0-C1B3-4C80-BDF7-CEA6C006D351}" type="presParOf" srcId="{09D8AC3B-D55E-482C-8F0B-18CB0278647D}" destId="{8745F331-42E6-4F07-92CD-BBFA7A6B436C}" srcOrd="4" destOrd="0" presId="urn:microsoft.com/office/officeart/2005/8/layout/chart3"/>
    <dgm:cxn modelId="{47534624-5691-45BA-928A-EB61BDE674EA}" type="presParOf" srcId="{09D8AC3B-D55E-482C-8F0B-18CB0278647D}" destId="{F6E5A3E0-6D56-4EA9-9C34-FE60C5E51242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D4AE9C-B043-4EEE-B573-E8A9D3E15D91}">
      <dsp:nvSpPr>
        <dsp:cNvPr id="0" name=""/>
        <dsp:cNvSpPr/>
      </dsp:nvSpPr>
      <dsp:spPr>
        <a:xfrm>
          <a:off x="1707293" y="507317"/>
          <a:ext cx="4551680" cy="4551680"/>
        </a:xfrm>
        <a:prstGeom prst="pie">
          <a:avLst>
            <a:gd name="adj1" fmla="val 16200000"/>
            <a:gd name="adj2" fmla="val 18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Monitoreo</a:t>
          </a:r>
        </a:p>
      </dsp:txBody>
      <dsp:txXfrm>
        <a:off x="4181999" y="1347210"/>
        <a:ext cx="1544320" cy="1517226"/>
      </dsp:txXfrm>
    </dsp:sp>
    <dsp:sp modelId="{1B9EEBBD-34BB-478A-B612-06F29853F381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1800000"/>
            <a:gd name="adj2" fmla="val 90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Control</a:t>
          </a:r>
        </a:p>
      </dsp:txBody>
      <dsp:txXfrm>
        <a:off x="2917139" y="3373120"/>
        <a:ext cx="2059093" cy="1408853"/>
      </dsp:txXfrm>
    </dsp:sp>
    <dsp:sp modelId="{8745F331-42E6-4F07-92CD-BBFA7A6B436C}">
      <dsp:nvSpPr>
        <dsp:cNvPr id="0" name=""/>
        <dsp:cNvSpPr/>
      </dsp:nvSpPr>
      <dsp:spPr>
        <a:xfrm>
          <a:off x="1670845" y="501226"/>
          <a:ext cx="4551680" cy="4551680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200" b="1" kern="1200" dirty="0"/>
            <a:t>Seguimiento</a:t>
          </a:r>
        </a:p>
      </dsp:txBody>
      <dsp:txXfrm>
        <a:off x="2158525" y="1395306"/>
        <a:ext cx="1544320" cy="15172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95779-B18D-41D7-A794-55E4AC93BA47}" type="datetimeFigureOut">
              <a:rPr lang="es-CO" smtClean="0"/>
              <a:t>25/02/2019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60E2F2-46A5-414E-8C7E-C3945D5FCDD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4088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E0CB3-92D9-6849-8233-D6B01DEF96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A7BCB79-3FA7-C045-BDEB-986D0B01E4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72A20F6-366C-464E-9104-2A28ECAAA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D6B544-49DB-8149-B60F-A32EF11A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542E03-5CAB-E940-B93D-E5A850537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09714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ADA70C-19B7-0C48-99D2-98C9FFDFE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F98FFC7-E408-4E48-8090-A08E9C336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D2DE4B-2C34-4D4C-8855-569793D97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81F27C-39FD-044C-B684-A2DCCC72DA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0AD838-8CB8-8847-9498-D6F7A79FF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21760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2B0DE8A-9B9B-FB4F-A1BD-2F303FB72B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61034-3084-2340-88D9-17B1CD839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A4541D-BF28-154B-868A-B1EC83218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38DC45-E60D-F245-A04E-67957AE98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671AA8-4671-AC42-B675-94488AE4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055125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B7BD7-679E-403E-BFDB-05A2D6B53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DC24B6A-ABEA-4DC3-A257-812C9A60D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8EFFCE3-97C7-4F91-87EA-23999D9B8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19C5D52-5FDB-4C8C-93C2-C2A6AD76E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3165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FD68DE-CE58-41E0-9709-9639DA0E5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3EDF41-6399-45DF-A3D6-B353D201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DF3473B-9135-4D91-9FF1-04AE64459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6F36547-A91E-4B46-B0FA-3FCA5DA11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819678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64490-A7E1-614E-A338-45F0C6C75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726A3B-18D2-914D-9FB9-5DC3B8A1C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722A55E-F12E-664E-9AD5-B430A72B6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FA5242-8CD7-0943-8327-A7B63BB94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4DC869-DED3-E049-938D-E204AB13C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767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4C136F-1C95-7E41-9321-076715A4A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6EAD233-03B4-0448-B1F4-BC6EBCFD67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17FDF7-EAEB-B542-911F-AFC2A85F0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1B101-C057-9048-B1A5-2E0AE6FCF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6AA425-200B-6B4E-9089-7F5BA522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57420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FE400-8C6F-F34B-B60E-43604B460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34DFF-5DA8-C14A-9493-B370B17ED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D0277C-245A-8842-830D-144593E6F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798B2A3-37A6-654C-9B24-2001023E5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9D4FE2-EBF5-DA42-AC1B-ED11D753B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C31BB1A-DF2B-B54B-897F-52A639CE5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43236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F20579-1587-3B4D-9E65-B0B633413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2DCF5D2-F3A0-2F4B-8A28-BA5776BB5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3ABCD4D-EC71-5E4F-8E54-9FF45425A4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92CDE04-8968-9C40-B2E4-58304BF465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2707D58-C947-0C45-BC77-83D1A2BFB2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B0170F7-67F2-1D42-9144-12CFE5B2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8FB88E-65BD-254B-A3DA-DC5EE75F3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A60CB5F-90D4-384D-871A-B30CD8DD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81059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6711C7-4BE9-8B4A-A99B-143952ACB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D1D02A8-C69A-3D4D-B9E3-56FD30BA1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AC7CA7-13C9-0341-92E4-9785B8AB3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13F7345-4024-9D48-862A-201EDD79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8951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E09B533-1ACE-0346-849F-87FA40E87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0392802-7743-8F4B-A8AA-207427972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7EE6676-D0BB-EB47-A268-D07E2503D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56324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67980A-8FEF-0F4F-8262-6AF46367B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484CC9B-28F5-8C40-AAD3-039CDCCD5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750D17-B305-3B40-9318-DD7BF0F49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89AD0A7-9FFF-BE4D-B449-7EE1F7BE1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3B27-79C5-554A-A7E3-28C2579FF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69EE32-CE7F-3747-8DF6-653FF1C27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88044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C4041C-DE76-1749-8D92-192116B82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A3259A4-514E-A046-8703-EF85B58520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26295E5-2714-D542-8806-89D8711346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763C50B-DE31-8847-8F4D-BEF73A018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3CA6E38-B240-7845-9DFD-680989F17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931D7C-DCF7-2246-A475-B55D6181F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18105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CCFD0B3-E577-8140-AAD3-E6D991A6C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S_tradn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2FE82D-0475-9148-8CC4-F809E60244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s-ES"/>
              <a:t>Editar los estilos de texto del patrón
Segundo nivel
Tercer nivel
Cuarto nivel
Quinto nivel</a:t>
            </a:r>
            <a:endParaRPr lang="es-ES_tradn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277EFF3-BF14-EF48-85AA-5770E47EDC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CE68D-CF43-3A46-8EAF-A9CA4608B997}" type="datetimeFigureOut">
              <a:rPr lang="es-ES_tradnl" smtClean="0"/>
              <a:t>25/02/2019</a:t>
            </a:fld>
            <a:endParaRPr lang="es-ES_tradn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646A0E9-F7BD-8349-B83D-BB6B27C5C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21101A6-C6D8-5444-B442-584AA1CA3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551E7-847A-B946-8881-AAEA44B76957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39923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EEE8347A-DABD-43BF-805A-34F4CBDC2758}"/>
              </a:ext>
            </a:extLst>
          </p:cNvPr>
          <p:cNvSpPr/>
          <p:nvPr/>
        </p:nvSpPr>
        <p:spPr>
          <a:xfrm>
            <a:off x="5755120" y="515151"/>
            <a:ext cx="64368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36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SUBDIRECCIÓN DE OPERACIÓN</a:t>
            </a: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66380D37-4365-439D-BBCC-5432380DDADB}"/>
              </a:ext>
            </a:extLst>
          </p:cNvPr>
          <p:cNvSpPr/>
          <p:nvPr/>
        </p:nvSpPr>
        <p:spPr>
          <a:xfrm>
            <a:off x="6547313" y="1084661"/>
            <a:ext cx="56446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LA ATENCIÓN A LA PRIMERA INFANCIA </a:t>
            </a:r>
            <a:endParaRPr lang="es-CO" b="1" dirty="0">
              <a:solidFill>
                <a:srgbClr val="34623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3A80696C-C960-47AD-95D9-C269FB7143F8}"/>
              </a:ext>
            </a:extLst>
          </p:cNvPr>
          <p:cNvSpPr/>
          <p:nvPr/>
        </p:nvSpPr>
        <p:spPr>
          <a:xfrm>
            <a:off x="6293723" y="2905780"/>
            <a:ext cx="53596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28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 Y DOTACIONES</a:t>
            </a:r>
          </a:p>
        </p:txBody>
      </p:sp>
    </p:spTree>
    <p:extLst>
      <p:ext uri="{BB962C8B-B14F-4D97-AF65-F5344CB8AC3E}">
        <p14:creationId xmlns:p14="http://schemas.microsoft.com/office/powerpoint/2010/main" val="36675061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97C00C8-EE65-DE46-AE28-85297FE6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804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A079EB9-8DA9-4D8E-8248-F751D0162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54703"/>
            <a:ext cx="12192000" cy="6912703"/>
          </a:xfrm>
          <a:prstGeom prst="rect">
            <a:avLst/>
          </a:prstGeom>
        </p:spPr>
      </p:pic>
      <p:pic>
        <p:nvPicPr>
          <p:cNvPr id="1026" name="Picture 2" descr="Imagen relacionada">
            <a:extLst>
              <a:ext uri="{FF2B5EF4-FFF2-40B4-BE49-F238E27FC236}">
                <a16:creationId xmlns:a16="http://schemas.microsoft.com/office/drawing/2014/main" id="{B7072C91-62E7-440C-BE8D-55C7A93864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48" b="96646" l="2154" r="98308">
                        <a14:foregroundMark x1="2154" y1="24948" x2="11385" y2="36478"/>
                        <a14:foregroundMark x1="41846" y1="92662" x2="41846" y2="92662"/>
                        <a14:foregroundMark x1="61538" y1="96855" x2="61538" y2="96855"/>
                        <a14:foregroundMark x1="74308" y1="55765" x2="74308" y2="55765"/>
                        <a14:foregroundMark x1="86308" y1="43816" x2="86308" y2="43816"/>
                        <a14:foregroundMark x1="90308" y1="34801" x2="76615" y2="45912"/>
                        <a14:foregroundMark x1="76615" y1="45912" x2="73231" y2="57023"/>
                        <a14:foregroundMark x1="73231" y1="57023" x2="73231" y2="58491"/>
                        <a14:foregroundMark x1="82615" y1="50314" x2="91231" y2="49057"/>
                        <a14:foregroundMark x1="91231" y1="49057" x2="94769" y2="46331"/>
                        <a14:foregroundMark x1="98308" y1="37526" x2="98308" y2="37526"/>
                        <a14:foregroundMark x1="46462" y1="5241" x2="46462" y2="5241"/>
                        <a14:foregroundMark x1="27538" y1="3354" x2="27538" y2="3354"/>
                        <a14:foregroundMark x1="66000" y1="1048" x2="66000" y2="1048"/>
                        <a14:foregroundMark x1="66000" y1="1048" x2="66000" y2="1048"/>
                      </a14:backgroundRemoval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5476" y="404656"/>
            <a:ext cx="2410492" cy="1768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6D28F2D6-5540-3F4F-93F0-6E7CE28DFBF0}"/>
              </a:ext>
            </a:extLst>
          </p:cNvPr>
          <p:cNvSpPr/>
          <p:nvPr/>
        </p:nvSpPr>
        <p:spPr>
          <a:xfrm>
            <a:off x="6009930" y="2148319"/>
            <a:ext cx="59861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INFRAESTRUCTURA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40C7640C-CA83-4594-8274-9CCBA947CC06}"/>
              </a:ext>
            </a:extLst>
          </p:cNvPr>
          <p:cNvSpPr/>
          <p:nvPr/>
        </p:nvSpPr>
        <p:spPr>
          <a:xfrm>
            <a:off x="7694991" y="2915994"/>
            <a:ext cx="421506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32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 </a:t>
            </a:r>
            <a:r>
              <a:rPr lang="es-CO" sz="5400" b="1" dirty="0">
                <a:solidFill>
                  <a:srgbClr val="34623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DOTACIONES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E74C97C5-CD3E-4B53-B42D-2AD7BD3723DF}"/>
              </a:ext>
            </a:extLst>
          </p:cNvPr>
          <p:cNvSpPr/>
          <p:nvPr/>
        </p:nvSpPr>
        <p:spPr>
          <a:xfrm>
            <a:off x="9603822" y="3787998"/>
            <a:ext cx="102944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3600" b="1" dirty="0">
                <a:solidFill>
                  <a:srgbClr val="346232"/>
                </a:solidFill>
                <a:latin typeface="Athelas" panose="02000503000000020003" pitchFamily="2" charset="77"/>
              </a:rPr>
              <a:t>I&amp;D </a:t>
            </a:r>
            <a:endParaRPr lang="es-CO" sz="3600" dirty="0"/>
          </a:p>
        </p:txBody>
      </p:sp>
    </p:spTree>
    <p:extLst>
      <p:ext uri="{BB962C8B-B14F-4D97-AF65-F5344CB8AC3E}">
        <p14:creationId xmlns:p14="http://schemas.microsoft.com/office/powerpoint/2010/main" val="294645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465 Terminador">
            <a:extLst>
              <a:ext uri="{FF2B5EF4-FFF2-40B4-BE49-F238E27FC236}">
                <a16:creationId xmlns:a16="http://schemas.microsoft.com/office/drawing/2014/main" id="{E5B8A4A0-D586-401F-AEDF-BA3F36325186}"/>
              </a:ext>
            </a:extLst>
          </p:cNvPr>
          <p:cNvSpPr/>
          <p:nvPr/>
        </p:nvSpPr>
        <p:spPr bwMode="auto">
          <a:xfrm flipH="1">
            <a:off x="1295800" y="5110297"/>
            <a:ext cx="855689" cy="331279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FIN</a:t>
            </a:r>
          </a:p>
        </p:txBody>
      </p:sp>
      <p:sp>
        <p:nvSpPr>
          <p:cNvPr id="6" name="70 Terminador">
            <a:extLst>
              <a:ext uri="{FF2B5EF4-FFF2-40B4-BE49-F238E27FC236}">
                <a16:creationId xmlns:a16="http://schemas.microsoft.com/office/drawing/2014/main" id="{942CDDBC-D3F0-4084-9910-B7348DB5EB2E}"/>
              </a:ext>
            </a:extLst>
          </p:cNvPr>
          <p:cNvSpPr/>
          <p:nvPr/>
        </p:nvSpPr>
        <p:spPr bwMode="auto">
          <a:xfrm flipH="1">
            <a:off x="708415" y="1938816"/>
            <a:ext cx="790575" cy="158854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ea typeface="+mn-ea"/>
                <a:cs typeface="+mn-cs"/>
              </a:rPr>
              <a:t>INICIO</a:t>
            </a:r>
          </a:p>
        </p:txBody>
      </p:sp>
      <p:sp>
        <p:nvSpPr>
          <p:cNvPr id="7" name="75 Proceso">
            <a:extLst>
              <a:ext uri="{FF2B5EF4-FFF2-40B4-BE49-F238E27FC236}">
                <a16:creationId xmlns:a16="http://schemas.microsoft.com/office/drawing/2014/main" id="{3B478D67-6FDA-4FC3-B7E4-D931133AA9BC}"/>
              </a:ext>
            </a:extLst>
          </p:cNvPr>
          <p:cNvSpPr/>
          <p:nvPr/>
        </p:nvSpPr>
        <p:spPr bwMode="auto">
          <a:xfrm flipH="1">
            <a:off x="8500988" y="1482165"/>
            <a:ext cx="2883129" cy="1072156"/>
          </a:xfrm>
          <a:prstGeom prst="flowChartProcess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3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La DPI remite </a:t>
            </a:r>
            <a:r>
              <a:rPr lang="es-ES" sz="1100" dirty="0">
                <a:ln w="0"/>
                <a:solidFill>
                  <a:prstClr val="black"/>
                </a:solidFill>
              </a:rPr>
              <a:t> el  listado de priorización de intervención 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de infraestructuras a Dirección Administrativa,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de acuerdo a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 la  disponibilidad de los recursos.</a:t>
            </a:r>
          </a:p>
        </p:txBody>
      </p:sp>
      <p:cxnSp>
        <p:nvCxnSpPr>
          <p:cNvPr id="8" name="101 Conector recto de flecha">
            <a:extLst>
              <a:ext uri="{FF2B5EF4-FFF2-40B4-BE49-F238E27FC236}">
                <a16:creationId xmlns:a16="http://schemas.microsoft.com/office/drawing/2014/main" id="{B1A70172-06E5-418A-95DE-BB8573065F69}"/>
              </a:ext>
            </a:extLst>
          </p:cNvPr>
          <p:cNvCxnSpPr>
            <a:cxnSpLocks noChangeShapeType="1"/>
            <a:stCxn id="23" idx="2"/>
            <a:endCxn id="5" idx="0"/>
          </p:cNvCxnSpPr>
          <p:nvPr/>
        </p:nvCxnSpPr>
        <p:spPr bwMode="auto">
          <a:xfrm>
            <a:off x="1706845" y="4453942"/>
            <a:ext cx="16799" cy="65635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9" name="114 Conector recto de flecha">
            <a:extLst>
              <a:ext uri="{FF2B5EF4-FFF2-40B4-BE49-F238E27FC236}">
                <a16:creationId xmlns:a16="http://schemas.microsoft.com/office/drawing/2014/main" id="{C11BF734-541E-4C12-9DF3-4D06829D309F}"/>
              </a:ext>
            </a:extLst>
          </p:cNvPr>
          <p:cNvCxnSpPr>
            <a:cxnSpLocks noChangeShapeType="1"/>
            <a:stCxn id="6" idx="1"/>
            <a:endCxn id="11" idx="1"/>
          </p:cNvCxnSpPr>
          <p:nvPr/>
        </p:nvCxnSpPr>
        <p:spPr bwMode="auto">
          <a:xfrm>
            <a:off x="1498990" y="2018243"/>
            <a:ext cx="449310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0" name="114 Conector recto de flecha">
            <a:extLst>
              <a:ext uri="{FF2B5EF4-FFF2-40B4-BE49-F238E27FC236}">
                <a16:creationId xmlns:a16="http://schemas.microsoft.com/office/drawing/2014/main" id="{21A67EA9-C2DC-4BC6-B129-B3FF34F04E99}"/>
              </a:ext>
            </a:extLst>
          </p:cNvPr>
          <p:cNvCxnSpPr>
            <a:cxnSpLocks noChangeShapeType="1"/>
            <a:stCxn id="18" idx="1"/>
            <a:endCxn id="22" idx="3"/>
          </p:cNvCxnSpPr>
          <p:nvPr/>
        </p:nvCxnSpPr>
        <p:spPr bwMode="auto">
          <a:xfrm flipH="1" flipV="1">
            <a:off x="8219922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1" name="5 Documento">
            <a:extLst>
              <a:ext uri="{FF2B5EF4-FFF2-40B4-BE49-F238E27FC236}">
                <a16:creationId xmlns:a16="http://schemas.microsoft.com/office/drawing/2014/main" id="{7B14BC11-1380-4484-9C19-352ED31EEDC9}"/>
              </a:ext>
            </a:extLst>
          </p:cNvPr>
          <p:cNvSpPr/>
          <p:nvPr/>
        </p:nvSpPr>
        <p:spPr bwMode="auto">
          <a:xfrm>
            <a:off x="1948300" y="1538813"/>
            <a:ext cx="1369872" cy="972750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Matriz  de  Infraestructuras Propias con necesidad de Mejora</a:t>
            </a:r>
          </a:p>
        </p:txBody>
      </p:sp>
      <p:cxnSp>
        <p:nvCxnSpPr>
          <p:cNvPr id="12" name="114 Conector recto de flecha">
            <a:extLst>
              <a:ext uri="{FF2B5EF4-FFF2-40B4-BE49-F238E27FC236}">
                <a16:creationId xmlns:a16="http://schemas.microsoft.com/office/drawing/2014/main" id="{34997735-F4DF-4C67-9E6D-97424D887580}"/>
              </a:ext>
            </a:extLst>
          </p:cNvPr>
          <p:cNvCxnSpPr>
            <a:cxnSpLocks noChangeShapeType="1"/>
            <a:stCxn id="11" idx="3"/>
            <a:endCxn id="14" idx="3"/>
          </p:cNvCxnSpPr>
          <p:nvPr/>
        </p:nvCxnSpPr>
        <p:spPr bwMode="auto">
          <a:xfrm flipV="1">
            <a:off x="3318172" y="2025186"/>
            <a:ext cx="320617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3" name="114 Conector recto de flecha">
            <a:extLst>
              <a:ext uri="{FF2B5EF4-FFF2-40B4-BE49-F238E27FC236}">
                <a16:creationId xmlns:a16="http://schemas.microsoft.com/office/drawing/2014/main" id="{7C20EDDF-8CC8-43E2-9563-95494018A6BF}"/>
              </a:ext>
            </a:extLst>
          </p:cNvPr>
          <p:cNvCxnSpPr>
            <a:cxnSpLocks noChangeShapeType="1"/>
            <a:stCxn id="14" idx="1"/>
            <a:endCxn id="16" idx="3"/>
          </p:cNvCxnSpPr>
          <p:nvPr/>
        </p:nvCxnSpPr>
        <p:spPr bwMode="auto">
          <a:xfrm>
            <a:off x="5433709" y="2025186"/>
            <a:ext cx="767592" cy="2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4" name="74 Proceso">
            <a:extLst>
              <a:ext uri="{FF2B5EF4-FFF2-40B4-BE49-F238E27FC236}">
                <a16:creationId xmlns:a16="http://schemas.microsoft.com/office/drawing/2014/main" id="{08BE1C79-4BDD-476A-8CDB-55881C33DD05}"/>
              </a:ext>
            </a:extLst>
          </p:cNvPr>
          <p:cNvSpPr/>
          <p:nvPr/>
        </p:nvSpPr>
        <p:spPr bwMode="auto">
          <a:xfrm flipH="1">
            <a:off x="3638789" y="1538813"/>
            <a:ext cx="1794920" cy="9727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1.Direccion Administrativa remite un listado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infraestructuras  a la Dirección de Primera Infancia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5" name="114 Conector recto de flecha">
            <a:extLst>
              <a:ext uri="{FF2B5EF4-FFF2-40B4-BE49-F238E27FC236}">
                <a16:creationId xmlns:a16="http://schemas.microsoft.com/office/drawing/2014/main" id="{7E3D17B7-1948-4485-A8FB-7799A78BB2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7390707" y="2003387"/>
            <a:ext cx="257558" cy="135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" name="74 Proceso">
            <a:extLst>
              <a:ext uri="{FF2B5EF4-FFF2-40B4-BE49-F238E27FC236}">
                <a16:creationId xmlns:a16="http://schemas.microsoft.com/office/drawing/2014/main" id="{3D96B003-DB79-403B-AC7C-4CF62DE10D88}"/>
              </a:ext>
            </a:extLst>
          </p:cNvPr>
          <p:cNvSpPr/>
          <p:nvPr/>
        </p:nvSpPr>
        <p:spPr bwMode="auto">
          <a:xfrm flipH="1">
            <a:off x="6201301" y="1503742"/>
            <a:ext cx="1532095" cy="1042891"/>
          </a:xfrm>
          <a:prstGeom prst="flowChartProcess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2</a:t>
            </a: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.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Primera Infancia </a:t>
            </a:r>
            <a:r>
              <a:rPr lang="es-CO" sz="1100" dirty="0">
                <a:ln w="0"/>
                <a:solidFill>
                  <a:prstClr val="black"/>
                </a:solidFill>
              </a:rPr>
              <a:t>prioriza las infraestructuras  con el fin de </a:t>
            </a:r>
            <a:r>
              <a:rPr kumimoji="0" lang="es-CO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garantizar la continuidad del servicio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7" name="114 Conector recto de flecha">
            <a:extLst>
              <a:ext uri="{FF2B5EF4-FFF2-40B4-BE49-F238E27FC236}">
                <a16:creationId xmlns:a16="http://schemas.microsoft.com/office/drawing/2014/main" id="{1D5688E0-4039-47F5-B268-4FC5A2B9D9AD}"/>
              </a:ext>
            </a:extLst>
          </p:cNvPr>
          <p:cNvCxnSpPr>
            <a:cxnSpLocks noChangeShapeType="1"/>
            <a:stCxn id="22" idx="1"/>
            <a:endCxn id="20" idx="1"/>
          </p:cNvCxnSpPr>
          <p:nvPr/>
        </p:nvCxnSpPr>
        <p:spPr bwMode="auto">
          <a:xfrm flipH="1">
            <a:off x="5243304" y="4070697"/>
            <a:ext cx="468628" cy="44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" name="286 Proceso predefinido">
            <a:extLst>
              <a:ext uri="{FF2B5EF4-FFF2-40B4-BE49-F238E27FC236}">
                <a16:creationId xmlns:a16="http://schemas.microsoft.com/office/drawing/2014/main" id="{5EDD2D6D-1A72-412E-9925-6B5ECF0907B4}"/>
              </a:ext>
            </a:extLst>
          </p:cNvPr>
          <p:cNvSpPr/>
          <p:nvPr/>
        </p:nvSpPr>
        <p:spPr bwMode="auto">
          <a:xfrm>
            <a:off x="8688550" y="3458554"/>
            <a:ext cx="2508001" cy="1225180"/>
          </a:xfrm>
          <a:prstGeom prst="flowChartPredefinedProcess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4. La Dirección Administrativa, de acuerdo a la  disponibilidad de los recursos realiza los procesos internos para ejecución de las obras</a:t>
            </a:r>
            <a:endParaRPr kumimoji="0" lang="es-ES" sz="11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19" name="114 Conector recto de flecha">
            <a:extLst>
              <a:ext uri="{FF2B5EF4-FFF2-40B4-BE49-F238E27FC236}">
                <a16:creationId xmlns:a16="http://schemas.microsoft.com/office/drawing/2014/main" id="{DD78651F-9430-40F7-B6DC-682F8BCEB8A4}"/>
              </a:ext>
            </a:extLst>
          </p:cNvPr>
          <p:cNvCxnSpPr>
            <a:cxnSpLocks noChangeShapeType="1"/>
            <a:stCxn id="20" idx="3"/>
            <a:endCxn id="23" idx="3"/>
          </p:cNvCxnSpPr>
          <p:nvPr/>
        </p:nvCxnSpPr>
        <p:spPr bwMode="auto">
          <a:xfrm flipH="1" flipV="1">
            <a:off x="2604303" y="4061606"/>
            <a:ext cx="844082" cy="95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0" name="75 Proceso">
            <a:extLst>
              <a:ext uri="{FF2B5EF4-FFF2-40B4-BE49-F238E27FC236}">
                <a16:creationId xmlns:a16="http://schemas.microsoft.com/office/drawing/2014/main" id="{B7056E66-966C-4707-9FA3-5D8175F85EBF}"/>
              </a:ext>
            </a:extLst>
          </p:cNvPr>
          <p:cNvSpPr/>
          <p:nvPr/>
        </p:nvSpPr>
        <p:spPr bwMode="auto">
          <a:xfrm flipH="1">
            <a:off x="3448385" y="3631924"/>
            <a:ext cx="1794919" cy="87844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1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6.Seguido a esto </a:t>
            </a:r>
            <a:r>
              <a:rPr kumimoji="0" lang="es-ES" sz="1100" b="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realizará el procedimiento de entrega y recibo para operar la infraestructura</a:t>
            </a:r>
            <a:endParaRPr kumimoji="0" lang="es-ES" sz="11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cxnSp>
        <p:nvCxnSpPr>
          <p:cNvPr id="21" name="Conector: angular 66">
            <a:extLst>
              <a:ext uri="{FF2B5EF4-FFF2-40B4-BE49-F238E27FC236}">
                <a16:creationId xmlns:a16="http://schemas.microsoft.com/office/drawing/2014/main" id="{AF56A382-1FD0-4622-AFEB-ACD74777BFDA}"/>
              </a:ext>
            </a:extLst>
          </p:cNvPr>
          <p:cNvCxnSpPr>
            <a:cxnSpLocks/>
            <a:stCxn id="7" idx="2"/>
            <a:endCxn id="18" idx="0"/>
          </p:cNvCxnSpPr>
          <p:nvPr/>
        </p:nvCxnSpPr>
        <p:spPr>
          <a:xfrm rot="5400000">
            <a:off x="9490436" y="3006437"/>
            <a:ext cx="904233" cy="1"/>
          </a:xfrm>
          <a:prstGeom prst="bentConnector3">
            <a:avLst>
              <a:gd name="adj1" fmla="val 50000"/>
            </a:avLst>
          </a:prstGeom>
          <a:ln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Preparación 1">
            <a:extLst>
              <a:ext uri="{FF2B5EF4-FFF2-40B4-BE49-F238E27FC236}">
                <a16:creationId xmlns:a16="http://schemas.microsoft.com/office/drawing/2014/main" id="{220C8249-585B-43FD-B00C-351C7C6C358E}"/>
              </a:ext>
            </a:extLst>
          </p:cNvPr>
          <p:cNvSpPr/>
          <p:nvPr/>
        </p:nvSpPr>
        <p:spPr>
          <a:xfrm>
            <a:off x="5711932" y="3320874"/>
            <a:ext cx="2507990" cy="1499646"/>
          </a:xfrm>
          <a:prstGeom prst="flowChartPreparation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5.El Grupo de Infraestructura Inmobiliaria</a:t>
            </a:r>
          </a:p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 realizará permanente seguimiento en la ejecución de las obras</a:t>
            </a:r>
            <a:endParaRPr lang="es-ES" sz="1100" i="1" dirty="0">
              <a:ln w="0"/>
              <a:solidFill>
                <a:prstClr val="black"/>
              </a:solidFill>
            </a:endParaRPr>
          </a:p>
        </p:txBody>
      </p:sp>
      <p:sp>
        <p:nvSpPr>
          <p:cNvPr id="23" name="Documento 2">
            <a:extLst>
              <a:ext uri="{FF2B5EF4-FFF2-40B4-BE49-F238E27FC236}">
                <a16:creationId xmlns:a16="http://schemas.microsoft.com/office/drawing/2014/main" id="{5EE2A29F-76D4-41F9-9EAE-5D950CB4C604}"/>
              </a:ext>
            </a:extLst>
          </p:cNvPr>
          <p:cNvSpPr/>
          <p:nvPr/>
        </p:nvSpPr>
        <p:spPr>
          <a:xfrm>
            <a:off x="809386" y="3609489"/>
            <a:ext cx="1794917" cy="904233"/>
          </a:xfrm>
          <a:prstGeom prst="flowChartDocumen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s-ES" sz="1100" dirty="0">
                <a:ln w="0"/>
                <a:solidFill>
                  <a:prstClr val="black"/>
                </a:solidFill>
              </a:rPr>
              <a:t>7. Acta de entrega por parte del Grupo de Infraestructura Inmobiliaria </a:t>
            </a:r>
          </a:p>
        </p:txBody>
      </p:sp>
      <p:cxnSp>
        <p:nvCxnSpPr>
          <p:cNvPr id="40" name="114 Conector recto de flecha">
            <a:extLst>
              <a:ext uri="{FF2B5EF4-FFF2-40B4-BE49-F238E27FC236}">
                <a16:creationId xmlns:a16="http://schemas.microsoft.com/office/drawing/2014/main" id="{2004F9E7-AE6F-4D94-BAF0-FD3EBD0A903B}"/>
              </a:ext>
            </a:extLst>
          </p:cNvPr>
          <p:cNvCxnSpPr>
            <a:cxnSpLocks noChangeShapeType="1"/>
            <a:stCxn id="16" idx="1"/>
            <a:endCxn id="7" idx="3"/>
          </p:cNvCxnSpPr>
          <p:nvPr/>
        </p:nvCxnSpPr>
        <p:spPr bwMode="auto">
          <a:xfrm flipV="1">
            <a:off x="7733396" y="2018243"/>
            <a:ext cx="767592" cy="694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</p:spTree>
    <p:extLst>
      <p:ext uri="{BB962C8B-B14F-4D97-AF65-F5344CB8AC3E}">
        <p14:creationId xmlns:p14="http://schemas.microsoft.com/office/powerpoint/2010/main" val="34973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009" y="88981"/>
            <a:ext cx="906947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PROPIAS ICBF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14 Grupo">
            <a:extLst>
              <a:ext uri="{FF2B5EF4-FFF2-40B4-BE49-F238E27FC236}">
                <a16:creationId xmlns:a16="http://schemas.microsoft.com/office/drawing/2014/main" id="{80C848FF-3781-A94E-A024-C179892B6518}"/>
              </a:ext>
            </a:extLst>
          </p:cNvPr>
          <p:cNvGrpSpPr/>
          <p:nvPr/>
        </p:nvGrpSpPr>
        <p:grpSpPr>
          <a:xfrm>
            <a:off x="3660753" y="885913"/>
            <a:ext cx="4764950" cy="5825992"/>
            <a:chOff x="4675184" y="467469"/>
            <a:chExt cx="5222875" cy="6552456"/>
          </a:xfrm>
        </p:grpSpPr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841F0C90-1632-524B-AE2D-B57FDB27E0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6184" y="2166938"/>
              <a:ext cx="830262" cy="1833562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9" name="Freeform 1">
              <a:extLst>
                <a:ext uri="{FF2B5EF4-FFF2-40B4-BE49-F238E27FC236}">
                  <a16:creationId xmlns:a16="http://schemas.microsoft.com/office/drawing/2014/main" id="{2AE58333-B2E0-774D-9D3C-0999195BFE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41971" y="1830388"/>
              <a:ext cx="747713" cy="819150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0" name="Freeform 2">
              <a:extLst>
                <a:ext uri="{FF2B5EF4-FFF2-40B4-BE49-F238E27FC236}">
                  <a16:creationId xmlns:a16="http://schemas.microsoft.com/office/drawing/2014/main" id="{A0D9A7BD-FBAE-9A4D-BE88-AA5246C759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5271" y="2055813"/>
              <a:ext cx="1404938" cy="1331912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1" name="Freeform 3">
              <a:extLst>
                <a:ext uri="{FF2B5EF4-FFF2-40B4-BE49-F238E27FC236}">
                  <a16:creationId xmlns:a16="http://schemas.microsoft.com/office/drawing/2014/main" id="{B9032E77-56FB-974E-B906-3F556B6C7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3121" y="3687763"/>
              <a:ext cx="215900" cy="260350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E236F11C-3A13-7840-9D04-02F1E02D3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91271" y="3230563"/>
              <a:ext cx="766763" cy="868362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3D9B2B81-DDDA-E94C-9915-5FE264D25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16796" y="2674938"/>
              <a:ext cx="1271588" cy="428625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BF8BFB14-DECA-454C-BFF0-A6ADFEDFE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521" y="3821113"/>
              <a:ext cx="1760538" cy="1135062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206CDEED-5759-2F42-AB60-9F47335C6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10521" y="2970213"/>
              <a:ext cx="1528763" cy="1436687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7C93BC91-D40D-AE41-8A69-8E2F2A58BB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04021" y="604838"/>
              <a:ext cx="1044575" cy="809625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E5A34489-66A9-6346-9C67-AF7E59A2BF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3796" y="1071563"/>
              <a:ext cx="577850" cy="906462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6B8E1646-A96B-9445-9367-17E4D0F27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23046" y="1239838"/>
              <a:ext cx="552450" cy="1244600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FA584372-E1A4-BC40-BDCF-952A62BDF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0221" y="1836738"/>
              <a:ext cx="676275" cy="94932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6B6B89E7-00E8-D04E-A8C8-851738E543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9321" y="1319213"/>
              <a:ext cx="782638" cy="1439862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DBC84369-BEEE-8041-91FE-6D8DC89A3F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65821" y="1557338"/>
              <a:ext cx="514350" cy="709612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B92FB97E-3A9B-2C45-AFB1-9BBCA444E5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4071" y="3255963"/>
              <a:ext cx="542925" cy="38735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44532D7E-DB2B-6D46-8F7B-37A868A215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9221" y="2297113"/>
              <a:ext cx="876300" cy="965200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63732ED0-05AB-0041-B128-B37B32887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40396" y="3373438"/>
              <a:ext cx="419100" cy="34925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43CBB7A4-568E-C24E-B26E-46E1871AAB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51446" y="3582988"/>
              <a:ext cx="788988" cy="796925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BC03864D-B7C4-1B4A-987D-2FA433E3C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7471" y="2713038"/>
              <a:ext cx="1136650" cy="965200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A63A86E4-46F5-B44B-A654-BA81B0FC3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6446" y="3443288"/>
              <a:ext cx="665163" cy="94773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2CF739E9-DD99-0246-A931-5F3FD20AF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46921" y="2982913"/>
              <a:ext cx="1384300" cy="844550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E400EA27-B5B3-4A4C-BE0D-DAF8F9ED9F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88096" y="3551238"/>
              <a:ext cx="1649413" cy="1357312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CE256458-F17C-A947-94A5-4ACF8119BB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80071" y="4037013"/>
              <a:ext cx="882650" cy="92868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chemeClr val="bg1">
                <a:lumMod val="9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9EA2B403-4DD5-4E48-A767-05AA8C779C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3646" y="4259263"/>
              <a:ext cx="928688" cy="917575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D57AD767-83C1-8B44-A751-BC7889B1A7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75184" y="4524375"/>
              <a:ext cx="944562" cy="901700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chemeClr val="bg1">
                <a:lumMod val="50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 dirty="0"/>
            </a:p>
          </p:txBody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D6303D01-482C-A94C-A9C0-DFF3C7AE3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9571" y="5010150"/>
              <a:ext cx="1401763" cy="739775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C0318738-4AAF-0240-B977-77D37002B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5646" y="4394200"/>
              <a:ext cx="2122488" cy="1379538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6283B90C-F59F-FE47-A2ED-C5D0F8A20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56421" y="4343400"/>
              <a:ext cx="1547813" cy="904875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BEB9E73D-01F7-5F43-B154-8A97C250A7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45396" y="4657725"/>
              <a:ext cx="1236663" cy="1262063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1DC5B615-F6E3-A048-96FC-05AA3A288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73846" y="5438775"/>
              <a:ext cx="2109788" cy="1581150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chemeClr val="bg2">
                <a:lumMod val="75000"/>
              </a:schemeClr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60AD4EF7-00C9-AC40-9254-21C2FBC64C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0921" y="1201738"/>
              <a:ext cx="231775" cy="28892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chemeClr val="tx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endParaRPr lang="es-ES"/>
            </a:p>
          </p:txBody>
        </p:sp>
        <p:sp>
          <p:nvSpPr>
            <p:cNvPr id="39" name="Freeform 997">
              <a:extLst>
                <a:ext uri="{FF2B5EF4-FFF2-40B4-BE49-F238E27FC236}">
                  <a16:creationId xmlns:a16="http://schemas.microsoft.com/office/drawing/2014/main" id="{EF84735E-627F-BF47-9EE6-F0BEE82B4D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3006" y="684195"/>
              <a:ext cx="274764" cy="516091"/>
            </a:xfrm>
            <a:custGeom>
              <a:avLst/>
              <a:gdLst>
                <a:gd name="T0" fmla="*/ 6 w 13"/>
                <a:gd name="T1" fmla="*/ 0 h 24"/>
                <a:gd name="T2" fmla="*/ 3 w 13"/>
                <a:gd name="T3" fmla="*/ 3 h 24"/>
                <a:gd name="T4" fmla="*/ 3 w 13"/>
                <a:gd name="T5" fmla="*/ 6 h 24"/>
                <a:gd name="T6" fmla="*/ 1 w 13"/>
                <a:gd name="T7" fmla="*/ 8 h 24"/>
                <a:gd name="T8" fmla="*/ 0 w 13"/>
                <a:gd name="T9" fmla="*/ 13 h 24"/>
                <a:gd name="T10" fmla="*/ 2 w 13"/>
                <a:gd name="T11" fmla="*/ 17 h 24"/>
                <a:gd name="T12" fmla="*/ 1 w 13"/>
                <a:gd name="T13" fmla="*/ 21 h 24"/>
                <a:gd name="T14" fmla="*/ 4 w 13"/>
                <a:gd name="T15" fmla="*/ 24 h 24"/>
                <a:gd name="T16" fmla="*/ 8 w 13"/>
                <a:gd name="T17" fmla="*/ 19 h 24"/>
                <a:gd name="T18" fmla="*/ 9 w 13"/>
                <a:gd name="T19" fmla="*/ 13 h 24"/>
                <a:gd name="T20" fmla="*/ 10 w 13"/>
                <a:gd name="T21" fmla="*/ 6 h 24"/>
                <a:gd name="T22" fmla="*/ 13 w 13"/>
                <a:gd name="T23" fmla="*/ 5 h 24"/>
                <a:gd name="T24" fmla="*/ 6 w 13"/>
                <a:gd name="T25" fmla="*/ 0 h 24"/>
                <a:gd name="T26" fmla="*/ 6 w 13"/>
                <a:gd name="T27" fmla="*/ 0 h 24"/>
                <a:gd name="T28" fmla="*/ 6 w 13"/>
                <a:gd name="T29" fmla="*/ 0 h 24"/>
                <a:gd name="T30" fmla="*/ 6 w 13"/>
                <a:gd name="T31" fmla="*/ 0 h 24"/>
                <a:gd name="T32" fmla="*/ 6 w 13"/>
                <a:gd name="T33" fmla="*/ 0 h 24"/>
                <a:gd name="T34" fmla="*/ 6 w 13"/>
                <a:gd name="T35" fmla="*/ 0 h 24"/>
                <a:gd name="T36" fmla="*/ 6 w 13"/>
                <a:gd name="T37" fmla="*/ 0 h 24"/>
                <a:gd name="T38" fmla="*/ 6 w 13"/>
                <a:gd name="T39" fmla="*/ 0 h 24"/>
                <a:gd name="T40" fmla="*/ 6 w 13"/>
                <a:gd name="T41" fmla="*/ 0 h 24"/>
                <a:gd name="T42" fmla="*/ 6 w 13"/>
                <a:gd name="T43" fmla="*/ 0 h 24"/>
                <a:gd name="T44" fmla="*/ 6 w 13"/>
                <a:gd name="T45" fmla="*/ 0 h 24"/>
                <a:gd name="T46" fmla="*/ 6 w 13"/>
                <a:gd name="T47" fmla="*/ 0 h 24"/>
                <a:gd name="T48" fmla="*/ 6 w 13"/>
                <a:gd name="T49" fmla="*/ 0 h 24"/>
                <a:gd name="T50" fmla="*/ 6 w 13"/>
                <a:gd name="T51" fmla="*/ 0 h 24"/>
                <a:gd name="T52" fmla="*/ 6 w 13"/>
                <a:gd name="T53" fmla="*/ 0 h 24"/>
                <a:gd name="T54" fmla="*/ 6 w 13"/>
                <a:gd name="T55" fmla="*/ 0 h 24"/>
                <a:gd name="T56" fmla="*/ 6 w 13"/>
                <a:gd name="T57" fmla="*/ 0 h 24"/>
                <a:gd name="T58" fmla="*/ 6 w 13"/>
                <a:gd name="T59" fmla="*/ 0 h 24"/>
                <a:gd name="T60" fmla="*/ 6 w 13"/>
                <a:gd name="T61" fmla="*/ 0 h 24"/>
                <a:gd name="T62" fmla="*/ 6 w 13"/>
                <a:gd name="T63" fmla="*/ 0 h 24"/>
                <a:gd name="T64" fmla="*/ 6 w 13"/>
                <a:gd name="T6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3" h="24">
                  <a:moveTo>
                    <a:pt x="6" y="0"/>
                  </a:moveTo>
                  <a:lnTo>
                    <a:pt x="3" y="3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3"/>
                  </a:lnTo>
                  <a:lnTo>
                    <a:pt x="2" y="17"/>
                  </a:lnTo>
                  <a:lnTo>
                    <a:pt x="1" y="21"/>
                  </a:lnTo>
                  <a:lnTo>
                    <a:pt x="4" y="24"/>
                  </a:lnTo>
                  <a:lnTo>
                    <a:pt x="8" y="19"/>
                  </a:lnTo>
                  <a:lnTo>
                    <a:pt x="9" y="13"/>
                  </a:lnTo>
                  <a:lnTo>
                    <a:pt x="10" y="6"/>
                  </a:lnTo>
                  <a:lnTo>
                    <a:pt x="13" y="5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0" name="Freeform 998">
              <a:extLst>
                <a:ext uri="{FF2B5EF4-FFF2-40B4-BE49-F238E27FC236}">
                  <a16:creationId xmlns:a16="http://schemas.microsoft.com/office/drawing/2014/main" id="{2C06031C-29F0-614E-A75E-7ACE95B130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3322" y="624436"/>
              <a:ext cx="232497" cy="322567"/>
            </a:xfrm>
            <a:custGeom>
              <a:avLst/>
              <a:gdLst>
                <a:gd name="T0" fmla="*/ 5 w 11"/>
                <a:gd name="T1" fmla="*/ 0 h 15"/>
                <a:gd name="T2" fmla="*/ 9 w 11"/>
                <a:gd name="T3" fmla="*/ 2 h 15"/>
                <a:gd name="T4" fmla="*/ 11 w 11"/>
                <a:gd name="T5" fmla="*/ 6 h 15"/>
                <a:gd name="T6" fmla="*/ 10 w 11"/>
                <a:gd name="T7" fmla="*/ 11 h 15"/>
                <a:gd name="T8" fmla="*/ 3 w 11"/>
                <a:gd name="T9" fmla="*/ 15 h 15"/>
                <a:gd name="T10" fmla="*/ 0 w 11"/>
                <a:gd name="T11" fmla="*/ 9 h 15"/>
                <a:gd name="T12" fmla="*/ 1 w 11"/>
                <a:gd name="T13" fmla="*/ 3 h 15"/>
                <a:gd name="T14" fmla="*/ 5 w 11"/>
                <a:gd name="T15" fmla="*/ 0 h 15"/>
                <a:gd name="T16" fmla="*/ 5 w 11"/>
                <a:gd name="T17" fmla="*/ 0 h 15"/>
                <a:gd name="T18" fmla="*/ 5 w 11"/>
                <a:gd name="T19" fmla="*/ 0 h 15"/>
                <a:gd name="T20" fmla="*/ 5 w 11"/>
                <a:gd name="T21" fmla="*/ 0 h 15"/>
                <a:gd name="T22" fmla="*/ 5 w 11"/>
                <a:gd name="T23" fmla="*/ 0 h 15"/>
                <a:gd name="T24" fmla="*/ 5 w 11"/>
                <a:gd name="T25" fmla="*/ 0 h 15"/>
                <a:gd name="T26" fmla="*/ 5 w 11"/>
                <a:gd name="T27" fmla="*/ 0 h 15"/>
                <a:gd name="T28" fmla="*/ 5 w 11"/>
                <a:gd name="T29" fmla="*/ 0 h 15"/>
                <a:gd name="T30" fmla="*/ 5 w 11"/>
                <a:gd name="T31" fmla="*/ 0 h 15"/>
                <a:gd name="T32" fmla="*/ 5 w 11"/>
                <a:gd name="T33" fmla="*/ 0 h 15"/>
                <a:gd name="T34" fmla="*/ 5 w 11"/>
                <a:gd name="T35" fmla="*/ 0 h 15"/>
                <a:gd name="T36" fmla="*/ 5 w 11"/>
                <a:gd name="T37" fmla="*/ 0 h 15"/>
                <a:gd name="T38" fmla="*/ 5 w 11"/>
                <a:gd name="T39" fmla="*/ 0 h 15"/>
                <a:gd name="T40" fmla="*/ 5 w 11"/>
                <a:gd name="T41" fmla="*/ 0 h 15"/>
                <a:gd name="T42" fmla="*/ 5 w 11"/>
                <a:gd name="T43" fmla="*/ 0 h 15"/>
                <a:gd name="T44" fmla="*/ 5 w 11"/>
                <a:gd name="T45" fmla="*/ 0 h 15"/>
                <a:gd name="T46" fmla="*/ 5 w 11"/>
                <a:gd name="T47" fmla="*/ 0 h 15"/>
                <a:gd name="T48" fmla="*/ 5 w 11"/>
                <a:gd name="T49" fmla="*/ 0 h 15"/>
                <a:gd name="T50" fmla="*/ 5 w 11"/>
                <a:gd name="T5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1" h="15">
                  <a:moveTo>
                    <a:pt x="5" y="0"/>
                  </a:moveTo>
                  <a:lnTo>
                    <a:pt x="9" y="2"/>
                  </a:lnTo>
                  <a:lnTo>
                    <a:pt x="11" y="6"/>
                  </a:lnTo>
                  <a:lnTo>
                    <a:pt x="10" y="11"/>
                  </a:lnTo>
                  <a:lnTo>
                    <a:pt x="3" y="15"/>
                  </a:lnTo>
                  <a:lnTo>
                    <a:pt x="0" y="9"/>
                  </a:lnTo>
                  <a:lnTo>
                    <a:pt x="1" y="3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lnTo>
                    <a:pt x="5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588" cap="flat">
              <a:solidFill>
                <a:schemeClr val="tx1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s-ES"/>
            </a:p>
          </p:txBody>
        </p:sp>
        <p:sp>
          <p:nvSpPr>
            <p:cNvPr id="41" name="13 Rectángulo">
              <a:extLst>
                <a:ext uri="{FF2B5EF4-FFF2-40B4-BE49-F238E27FC236}">
                  <a16:creationId xmlns:a16="http://schemas.microsoft.com/office/drawing/2014/main" id="{494D5EB3-7F57-1649-B162-27693F3971B4}"/>
                </a:ext>
              </a:extLst>
            </p:cNvPr>
            <p:cNvSpPr/>
            <p:nvPr/>
          </p:nvSpPr>
          <p:spPr bwMode="auto">
            <a:xfrm>
              <a:off x="4815977" y="467469"/>
              <a:ext cx="924419" cy="851744"/>
            </a:xfrm>
            <a:prstGeom prst="rect">
              <a:avLst/>
            </a:prstGeom>
            <a:noFill/>
            <a:ln w="9525" cap="flat" cmpd="sng" algn="ctr">
              <a:solidFill>
                <a:schemeClr val="tx1"/>
              </a:solidFill>
              <a:prstDash val="dashDot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49263" rtl="0" eaLnBrk="1" fontAlgn="base" latinLnBrk="0" hangingPunct="0">
                <a:lnSpc>
                  <a:spcPct val="93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100000"/>
                <a:buFont typeface="Times New Roman" pitchFamily="16" charset="0"/>
                <a:buNone/>
                <a:tabLst/>
              </a:pPr>
              <a:endParaRPr kumimoji="0" lang="es-ES" sz="1800" b="0" i="0" u="none" strike="noStrike" cap="none" normalizeH="0" baseline="0">
                <a:ln>
                  <a:noFill/>
                </a:ln>
                <a:effectLst/>
                <a:latin typeface="Arial" charset="0"/>
                <a:ea typeface="MS Gothic" charset="-128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1F6A068A-11F1-ED4F-B58E-F48789107B96}"/>
              </a:ext>
            </a:extLst>
          </p:cNvPr>
          <p:cNvSpPr txBox="1"/>
          <p:nvPr/>
        </p:nvSpPr>
        <p:spPr>
          <a:xfrm>
            <a:off x="3855027" y="49356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CO" dirty="0"/>
          </a:p>
        </p:txBody>
      </p:sp>
      <p:grpSp>
        <p:nvGrpSpPr>
          <p:cNvPr id="45" name="Grupo 44">
            <a:extLst>
              <a:ext uri="{FF2B5EF4-FFF2-40B4-BE49-F238E27FC236}">
                <a16:creationId xmlns:a16="http://schemas.microsoft.com/office/drawing/2014/main" id="{ECE47338-EC6F-0847-8051-9710A5A34362}"/>
              </a:ext>
            </a:extLst>
          </p:cNvPr>
          <p:cNvGrpSpPr/>
          <p:nvPr/>
        </p:nvGrpSpPr>
        <p:grpSpPr>
          <a:xfrm>
            <a:off x="4626226" y="3280561"/>
            <a:ext cx="360000" cy="360000"/>
            <a:chOff x="2301394" y="3136244"/>
            <a:chExt cx="593347" cy="581870"/>
          </a:xfrm>
        </p:grpSpPr>
        <p:sp>
          <p:nvSpPr>
            <p:cNvPr id="46" name="Lágrima 45">
              <a:extLst>
                <a:ext uri="{FF2B5EF4-FFF2-40B4-BE49-F238E27FC236}">
                  <a16:creationId xmlns:a16="http://schemas.microsoft.com/office/drawing/2014/main" id="{ED544677-9FF0-2A4D-9220-FBE924CA559E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47" name="Elipse 46">
              <a:extLst>
                <a:ext uri="{FF2B5EF4-FFF2-40B4-BE49-F238E27FC236}">
                  <a16:creationId xmlns:a16="http://schemas.microsoft.com/office/drawing/2014/main" id="{95ED3DE4-E324-804D-901A-BB0EE9589EC9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53" name="Grupo 52">
            <a:extLst>
              <a:ext uri="{FF2B5EF4-FFF2-40B4-BE49-F238E27FC236}">
                <a16:creationId xmlns:a16="http://schemas.microsoft.com/office/drawing/2014/main" id="{DCFE2DDD-A6DC-7646-8B38-E7FBDF1B99AE}"/>
              </a:ext>
            </a:extLst>
          </p:cNvPr>
          <p:cNvGrpSpPr/>
          <p:nvPr/>
        </p:nvGrpSpPr>
        <p:grpSpPr>
          <a:xfrm>
            <a:off x="2555240" y="3280561"/>
            <a:ext cx="2251078" cy="727080"/>
            <a:chOff x="2555240" y="3280561"/>
            <a:chExt cx="2251078" cy="727080"/>
          </a:xfrm>
        </p:grpSpPr>
        <p:cxnSp>
          <p:nvCxnSpPr>
            <p:cNvPr id="44" name="Conector recto 43">
              <a:extLst>
                <a:ext uri="{FF2B5EF4-FFF2-40B4-BE49-F238E27FC236}">
                  <a16:creationId xmlns:a16="http://schemas.microsoft.com/office/drawing/2014/main" id="{E2C2B09D-0D11-ED45-A6DE-124E0E777915}"/>
                </a:ext>
              </a:extLst>
            </p:cNvPr>
            <p:cNvCxnSpPr>
              <a:cxnSpLocks/>
              <a:stCxn id="46" idx="3"/>
            </p:cNvCxnSpPr>
            <p:nvPr/>
          </p:nvCxnSpPr>
          <p:spPr>
            <a:xfrm flipH="1">
              <a:off x="3609347" y="3280561"/>
              <a:ext cx="1196971" cy="72708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ector recto 50">
              <a:extLst>
                <a:ext uri="{FF2B5EF4-FFF2-40B4-BE49-F238E27FC236}">
                  <a16:creationId xmlns:a16="http://schemas.microsoft.com/office/drawing/2014/main" id="{4C442872-EEC4-E746-8FB6-F4255ACF96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55240" y="4007641"/>
              <a:ext cx="1057824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upo 54">
            <a:extLst>
              <a:ext uri="{FF2B5EF4-FFF2-40B4-BE49-F238E27FC236}">
                <a16:creationId xmlns:a16="http://schemas.microsoft.com/office/drawing/2014/main" id="{2072ABD7-7FD9-CA43-AC17-5B1C916E300E}"/>
              </a:ext>
            </a:extLst>
          </p:cNvPr>
          <p:cNvGrpSpPr/>
          <p:nvPr/>
        </p:nvGrpSpPr>
        <p:grpSpPr>
          <a:xfrm>
            <a:off x="718457" y="3709655"/>
            <a:ext cx="1863943" cy="1501798"/>
            <a:chOff x="424543" y="3709655"/>
            <a:chExt cx="1863943" cy="1501798"/>
          </a:xfrm>
        </p:grpSpPr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1B5CC728-10C7-274E-9AD1-B8E054988B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PACIFICO OCCIDENTE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B86FA347-9E2F-8B44-A1A4-3BDDDC79DB0B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183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59" name="Grupo 58">
            <a:extLst>
              <a:ext uri="{FF2B5EF4-FFF2-40B4-BE49-F238E27FC236}">
                <a16:creationId xmlns:a16="http://schemas.microsoft.com/office/drawing/2014/main" id="{2531A57C-47F7-5941-9307-FD8C60B7FF1B}"/>
              </a:ext>
            </a:extLst>
          </p:cNvPr>
          <p:cNvGrpSpPr/>
          <p:nvPr/>
        </p:nvGrpSpPr>
        <p:grpSpPr>
          <a:xfrm>
            <a:off x="4870095" y="1939472"/>
            <a:ext cx="360000" cy="360000"/>
            <a:chOff x="2301394" y="3136244"/>
            <a:chExt cx="593347" cy="581870"/>
          </a:xfrm>
        </p:grpSpPr>
        <p:sp>
          <p:nvSpPr>
            <p:cNvPr id="60" name="Lágrima 59">
              <a:extLst>
                <a:ext uri="{FF2B5EF4-FFF2-40B4-BE49-F238E27FC236}">
                  <a16:creationId xmlns:a16="http://schemas.microsoft.com/office/drawing/2014/main" id="{2E732EF3-9B79-EA45-9890-D9B53CBEBE6C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61" name="Elipse 60">
              <a:extLst>
                <a:ext uri="{FF2B5EF4-FFF2-40B4-BE49-F238E27FC236}">
                  <a16:creationId xmlns:a16="http://schemas.microsoft.com/office/drawing/2014/main" id="{C6DDE51D-2C4E-5A43-8802-FCA6B6FB9F2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69" name="Grupo 68">
            <a:extLst>
              <a:ext uri="{FF2B5EF4-FFF2-40B4-BE49-F238E27FC236}">
                <a16:creationId xmlns:a16="http://schemas.microsoft.com/office/drawing/2014/main" id="{3BAE043F-25DE-A748-B4A4-F6DD8B6CBF62}"/>
              </a:ext>
            </a:extLst>
          </p:cNvPr>
          <p:cNvGrpSpPr/>
          <p:nvPr/>
        </p:nvGrpSpPr>
        <p:grpSpPr>
          <a:xfrm>
            <a:off x="2477742" y="1939472"/>
            <a:ext cx="2572445" cy="262165"/>
            <a:chOff x="2627986" y="2057112"/>
            <a:chExt cx="2572445" cy="262165"/>
          </a:xfrm>
        </p:grpSpPr>
        <p:cxnSp>
          <p:nvCxnSpPr>
            <p:cNvPr id="63" name="Conector recto 62">
              <a:extLst>
                <a:ext uri="{FF2B5EF4-FFF2-40B4-BE49-F238E27FC236}">
                  <a16:creationId xmlns:a16="http://schemas.microsoft.com/office/drawing/2014/main" id="{7B4A1897-391B-9749-8183-547FCD4E39D3}"/>
                </a:ext>
              </a:extLst>
            </p:cNvPr>
            <p:cNvCxnSpPr>
              <a:cxnSpLocks/>
              <a:stCxn id="60" idx="3"/>
            </p:cNvCxnSpPr>
            <p:nvPr/>
          </p:nvCxnSpPr>
          <p:spPr>
            <a:xfrm flipH="1">
              <a:off x="3600469" y="2057112"/>
              <a:ext cx="1599962" cy="262165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63">
              <a:extLst>
                <a:ext uri="{FF2B5EF4-FFF2-40B4-BE49-F238E27FC236}">
                  <a16:creationId xmlns:a16="http://schemas.microsoft.com/office/drawing/2014/main" id="{41DD3B2E-180F-044F-A7F4-1AAAD9B383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27986" y="2318330"/>
              <a:ext cx="975960" cy="947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upo 64">
            <a:extLst>
              <a:ext uri="{FF2B5EF4-FFF2-40B4-BE49-F238E27FC236}">
                <a16:creationId xmlns:a16="http://schemas.microsoft.com/office/drawing/2014/main" id="{62D2DF27-70DC-F044-94F4-0133AD17B513}"/>
              </a:ext>
            </a:extLst>
          </p:cNvPr>
          <p:cNvGrpSpPr/>
          <p:nvPr/>
        </p:nvGrpSpPr>
        <p:grpSpPr>
          <a:xfrm>
            <a:off x="907306" y="1687900"/>
            <a:ext cx="1863943" cy="1501798"/>
            <a:chOff x="424543" y="3709655"/>
            <a:chExt cx="1863943" cy="1501798"/>
          </a:xfrm>
        </p:grpSpPr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F321552D-B676-B44A-B8A8-8D9BFC4CCEE7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NORTE</a:t>
              </a:r>
            </a:p>
          </p:txBody>
        </p:sp>
        <p:sp>
          <p:nvSpPr>
            <p:cNvPr id="67" name="CuadroTexto 66">
              <a:extLst>
                <a:ext uri="{FF2B5EF4-FFF2-40B4-BE49-F238E27FC236}">
                  <a16:creationId xmlns:a16="http://schemas.microsoft.com/office/drawing/2014/main" id="{9CB34BA8-696D-D14C-A466-F9B094CA859D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75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72" name="Grupo 71">
            <a:extLst>
              <a:ext uri="{FF2B5EF4-FFF2-40B4-BE49-F238E27FC236}">
                <a16:creationId xmlns:a16="http://schemas.microsoft.com/office/drawing/2014/main" id="{0A7E0D00-7D17-AF4E-8911-2E685252D582}"/>
              </a:ext>
            </a:extLst>
          </p:cNvPr>
          <p:cNvGrpSpPr/>
          <p:nvPr/>
        </p:nvGrpSpPr>
        <p:grpSpPr>
          <a:xfrm>
            <a:off x="5585260" y="2573884"/>
            <a:ext cx="360000" cy="360000"/>
            <a:chOff x="2301394" y="3136244"/>
            <a:chExt cx="593347" cy="581870"/>
          </a:xfrm>
        </p:grpSpPr>
        <p:sp>
          <p:nvSpPr>
            <p:cNvPr id="73" name="Lágrima 72">
              <a:extLst>
                <a:ext uri="{FF2B5EF4-FFF2-40B4-BE49-F238E27FC236}">
                  <a16:creationId xmlns:a16="http://schemas.microsoft.com/office/drawing/2014/main" id="{AA666138-F06D-0C47-8CFF-AD5EE9E6F7D3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4" name="Elipse 73">
              <a:extLst>
                <a:ext uri="{FF2B5EF4-FFF2-40B4-BE49-F238E27FC236}">
                  <a16:creationId xmlns:a16="http://schemas.microsoft.com/office/drawing/2014/main" id="{9E9E2CBB-21A1-0A44-A124-377834F53910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5" name="Grupo 74">
            <a:extLst>
              <a:ext uri="{FF2B5EF4-FFF2-40B4-BE49-F238E27FC236}">
                <a16:creationId xmlns:a16="http://schemas.microsoft.com/office/drawing/2014/main" id="{138B6903-7D40-6B40-8F54-354B99FB5399}"/>
              </a:ext>
            </a:extLst>
          </p:cNvPr>
          <p:cNvGrpSpPr/>
          <p:nvPr/>
        </p:nvGrpSpPr>
        <p:grpSpPr>
          <a:xfrm>
            <a:off x="6439662" y="4940657"/>
            <a:ext cx="360000" cy="360000"/>
            <a:chOff x="2301394" y="3136244"/>
            <a:chExt cx="593347" cy="581870"/>
          </a:xfrm>
        </p:grpSpPr>
        <p:sp>
          <p:nvSpPr>
            <p:cNvPr id="76" name="Lágrima 75">
              <a:extLst>
                <a:ext uri="{FF2B5EF4-FFF2-40B4-BE49-F238E27FC236}">
                  <a16:creationId xmlns:a16="http://schemas.microsoft.com/office/drawing/2014/main" id="{2C30D918-079F-654F-8C15-74745A5C903F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77" name="Elipse 76">
              <a:extLst>
                <a:ext uri="{FF2B5EF4-FFF2-40B4-BE49-F238E27FC236}">
                  <a16:creationId xmlns:a16="http://schemas.microsoft.com/office/drawing/2014/main" id="{6644811B-6B9A-2B47-BC17-AF8E88504291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78" name="Grupo 77">
            <a:extLst>
              <a:ext uri="{FF2B5EF4-FFF2-40B4-BE49-F238E27FC236}">
                <a16:creationId xmlns:a16="http://schemas.microsoft.com/office/drawing/2014/main" id="{201BB5B1-F07F-2549-8A8A-DD6CF27ACDAD}"/>
              </a:ext>
            </a:extLst>
          </p:cNvPr>
          <p:cNvGrpSpPr/>
          <p:nvPr/>
        </p:nvGrpSpPr>
        <p:grpSpPr>
          <a:xfrm>
            <a:off x="8409508" y="909635"/>
            <a:ext cx="1863943" cy="1501798"/>
            <a:chOff x="424543" y="3709655"/>
            <a:chExt cx="1863943" cy="1501798"/>
          </a:xfrm>
        </p:grpSpPr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5F07B1F0-82A8-324D-800F-C3FFAC7D37D8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CENTRO</a:t>
              </a: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451649D7-9010-4049-A9F5-85C214BD8EC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88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1" name="Grupo 80">
            <a:extLst>
              <a:ext uri="{FF2B5EF4-FFF2-40B4-BE49-F238E27FC236}">
                <a16:creationId xmlns:a16="http://schemas.microsoft.com/office/drawing/2014/main" id="{BD286EBA-2152-C443-B4CA-DE9E0CBD486F}"/>
              </a:ext>
            </a:extLst>
          </p:cNvPr>
          <p:cNvGrpSpPr/>
          <p:nvPr/>
        </p:nvGrpSpPr>
        <p:grpSpPr>
          <a:xfrm>
            <a:off x="8747196" y="3528123"/>
            <a:ext cx="1863943" cy="1501798"/>
            <a:chOff x="424543" y="3709655"/>
            <a:chExt cx="1863943" cy="1501798"/>
          </a:xfrm>
        </p:grpSpPr>
        <p:sp>
          <p:nvSpPr>
            <p:cNvPr id="82" name="CuadroTexto 81">
              <a:extLst>
                <a:ext uri="{FF2B5EF4-FFF2-40B4-BE49-F238E27FC236}">
                  <a16:creationId xmlns:a16="http://schemas.microsoft.com/office/drawing/2014/main" id="{804F1F3A-97D6-D047-98D9-A743B9427699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ORIENTE AMAZONIA</a:t>
              </a:r>
            </a:p>
          </p:txBody>
        </p:sp>
        <p:sp>
          <p:nvSpPr>
            <p:cNvPr id="83" name="CuadroTexto 82">
              <a:extLst>
                <a:ext uri="{FF2B5EF4-FFF2-40B4-BE49-F238E27FC236}">
                  <a16:creationId xmlns:a16="http://schemas.microsoft.com/office/drawing/2014/main" id="{98C8893B-6C94-5F4F-BBFE-96042167735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31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4" name="Grupo 83">
            <a:extLst>
              <a:ext uri="{FF2B5EF4-FFF2-40B4-BE49-F238E27FC236}">
                <a16:creationId xmlns:a16="http://schemas.microsoft.com/office/drawing/2014/main" id="{28EF8978-370F-F847-86E8-663B528CE1FC}"/>
              </a:ext>
            </a:extLst>
          </p:cNvPr>
          <p:cNvGrpSpPr/>
          <p:nvPr/>
        </p:nvGrpSpPr>
        <p:grpSpPr>
          <a:xfrm flipH="1" flipV="1">
            <a:off x="5765352" y="1374312"/>
            <a:ext cx="2915346" cy="1199572"/>
            <a:chOff x="2125246" y="2172042"/>
            <a:chExt cx="2915346" cy="1199572"/>
          </a:xfrm>
        </p:grpSpPr>
        <p:cxnSp>
          <p:nvCxnSpPr>
            <p:cNvPr id="85" name="Conector recto 84">
              <a:extLst>
                <a:ext uri="{FF2B5EF4-FFF2-40B4-BE49-F238E27FC236}">
                  <a16:creationId xmlns:a16="http://schemas.microsoft.com/office/drawing/2014/main" id="{05484EAB-4D50-894E-A5D5-296259EEC79A}"/>
                </a:ext>
              </a:extLst>
            </p:cNvPr>
            <p:cNvCxnSpPr>
              <a:cxnSpLocks/>
              <a:stCxn id="73" idx="3"/>
            </p:cNvCxnSpPr>
            <p:nvPr/>
          </p:nvCxnSpPr>
          <p:spPr>
            <a:xfrm flipH="1">
              <a:off x="3135051" y="2172042"/>
              <a:ext cx="1905541" cy="1199572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ector recto 85">
              <a:extLst>
                <a:ext uri="{FF2B5EF4-FFF2-40B4-BE49-F238E27FC236}">
                  <a16:creationId xmlns:a16="http://schemas.microsoft.com/office/drawing/2014/main" id="{CE4C3EFF-6369-D14C-BD19-E0B10F7DE17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125246" y="3368106"/>
              <a:ext cx="1019494" cy="3286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upo 91">
            <a:extLst>
              <a:ext uri="{FF2B5EF4-FFF2-40B4-BE49-F238E27FC236}">
                <a16:creationId xmlns:a16="http://schemas.microsoft.com/office/drawing/2014/main" id="{31916D20-CF87-EB4C-9429-5FBA2886BE01}"/>
              </a:ext>
            </a:extLst>
          </p:cNvPr>
          <p:cNvGrpSpPr/>
          <p:nvPr/>
        </p:nvGrpSpPr>
        <p:grpSpPr>
          <a:xfrm flipH="1" flipV="1">
            <a:off x="6613973" y="4073771"/>
            <a:ext cx="2336063" cy="878301"/>
            <a:chOff x="2598356" y="1932069"/>
            <a:chExt cx="2336063" cy="878301"/>
          </a:xfrm>
        </p:grpSpPr>
        <p:cxnSp>
          <p:nvCxnSpPr>
            <p:cNvPr id="93" name="Conector recto 92">
              <a:extLst>
                <a:ext uri="{FF2B5EF4-FFF2-40B4-BE49-F238E27FC236}">
                  <a16:creationId xmlns:a16="http://schemas.microsoft.com/office/drawing/2014/main" id="{BC879BF7-CB70-7443-8166-56C05FDD24B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16565" y="1932069"/>
              <a:ext cx="1317854" cy="87830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>
              <a:extLst>
                <a:ext uri="{FF2B5EF4-FFF2-40B4-BE49-F238E27FC236}">
                  <a16:creationId xmlns:a16="http://schemas.microsoft.com/office/drawing/2014/main" id="{68ED0CC9-5ED4-8E40-950F-B83918629F1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98356" y="2810370"/>
              <a:ext cx="1022138" cy="0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upo 95">
            <a:extLst>
              <a:ext uri="{FF2B5EF4-FFF2-40B4-BE49-F238E27FC236}">
                <a16:creationId xmlns:a16="http://schemas.microsoft.com/office/drawing/2014/main" id="{D413E77E-9415-A743-A290-B54F6FC350A4}"/>
              </a:ext>
            </a:extLst>
          </p:cNvPr>
          <p:cNvGrpSpPr/>
          <p:nvPr/>
        </p:nvGrpSpPr>
        <p:grpSpPr>
          <a:xfrm>
            <a:off x="8295063" y="5603763"/>
            <a:ext cx="2452105" cy="1001600"/>
            <a:chOff x="101502" y="3828405"/>
            <a:chExt cx="2452105" cy="1096494"/>
          </a:xfrm>
        </p:grpSpPr>
        <p:sp>
          <p:nvSpPr>
            <p:cNvPr id="97" name="CuadroTexto 96">
              <a:extLst>
                <a:ext uri="{FF2B5EF4-FFF2-40B4-BE49-F238E27FC236}">
                  <a16:creationId xmlns:a16="http://schemas.microsoft.com/office/drawing/2014/main" id="{38291D26-1359-4742-9055-CF1CBDBE379C}"/>
                </a:ext>
              </a:extLst>
            </p:cNvPr>
            <p:cNvSpPr txBox="1"/>
            <p:nvPr/>
          </p:nvSpPr>
          <p:spPr>
            <a:xfrm>
              <a:off x="101502" y="3828405"/>
              <a:ext cx="2452105" cy="5727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TOTAL INFRAESTRUCTURAS PROPIAS PRIMERA INFANCIA</a:t>
              </a:r>
            </a:p>
          </p:txBody>
        </p:sp>
        <p:sp>
          <p:nvSpPr>
            <p:cNvPr id="98" name="CuadroTexto 97">
              <a:extLst>
                <a:ext uri="{FF2B5EF4-FFF2-40B4-BE49-F238E27FC236}">
                  <a16:creationId xmlns:a16="http://schemas.microsoft.com/office/drawing/2014/main" id="{6DE0ABC8-396F-C04F-9C34-4F92EA696BEC}"/>
                </a:ext>
              </a:extLst>
            </p:cNvPr>
            <p:cNvSpPr txBox="1"/>
            <p:nvPr/>
          </p:nvSpPr>
          <p:spPr>
            <a:xfrm>
              <a:off x="658839" y="4309346"/>
              <a:ext cx="1371600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469</a:t>
              </a:r>
              <a:endParaRPr lang="es-CO" sz="1400" b="1" dirty="0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87" name="Grupo 86">
            <a:extLst>
              <a:ext uri="{FF2B5EF4-FFF2-40B4-BE49-F238E27FC236}">
                <a16:creationId xmlns:a16="http://schemas.microsoft.com/office/drawing/2014/main" id="{6E8D7165-57D7-7443-8645-90A06DB3A7EC}"/>
              </a:ext>
            </a:extLst>
          </p:cNvPr>
          <p:cNvGrpSpPr/>
          <p:nvPr/>
        </p:nvGrpSpPr>
        <p:grpSpPr>
          <a:xfrm>
            <a:off x="5289568" y="3401228"/>
            <a:ext cx="360000" cy="360000"/>
            <a:chOff x="2301394" y="3136244"/>
            <a:chExt cx="593347" cy="581870"/>
          </a:xfrm>
        </p:grpSpPr>
        <p:sp>
          <p:nvSpPr>
            <p:cNvPr id="88" name="Lágrima 87">
              <a:extLst>
                <a:ext uri="{FF2B5EF4-FFF2-40B4-BE49-F238E27FC236}">
                  <a16:creationId xmlns:a16="http://schemas.microsoft.com/office/drawing/2014/main" id="{4F6ACD2E-5E56-5046-88D1-30519EF1CD86}"/>
                </a:ext>
              </a:extLst>
            </p:cNvPr>
            <p:cNvSpPr/>
            <p:nvPr/>
          </p:nvSpPr>
          <p:spPr>
            <a:xfrm rot="8101766">
              <a:off x="2301394" y="3136244"/>
              <a:ext cx="593347" cy="581870"/>
            </a:xfrm>
            <a:prstGeom prst="teardrop">
              <a:avLst>
                <a:gd name="adj" fmla="val 157081"/>
              </a:avLst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89" name="Elipse 88">
              <a:extLst>
                <a:ext uri="{FF2B5EF4-FFF2-40B4-BE49-F238E27FC236}">
                  <a16:creationId xmlns:a16="http://schemas.microsoft.com/office/drawing/2014/main" id="{1171B085-CE8B-DC4E-8918-604FE6339788}"/>
                </a:ext>
              </a:extLst>
            </p:cNvPr>
            <p:cNvSpPr/>
            <p:nvPr/>
          </p:nvSpPr>
          <p:spPr>
            <a:xfrm>
              <a:off x="2512340" y="3339000"/>
              <a:ext cx="180000" cy="18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2408E9C5-2395-E74E-85BF-57E3D633028D}"/>
              </a:ext>
            </a:extLst>
          </p:cNvPr>
          <p:cNvGrpSpPr/>
          <p:nvPr/>
        </p:nvGrpSpPr>
        <p:grpSpPr>
          <a:xfrm>
            <a:off x="7739935" y="2298361"/>
            <a:ext cx="1863943" cy="1501798"/>
            <a:chOff x="424543" y="3709655"/>
            <a:chExt cx="1863943" cy="1501798"/>
          </a:xfrm>
        </p:grpSpPr>
        <p:sp>
          <p:nvSpPr>
            <p:cNvPr id="91" name="CuadroTexto 90">
              <a:extLst>
                <a:ext uri="{FF2B5EF4-FFF2-40B4-BE49-F238E27FC236}">
                  <a16:creationId xmlns:a16="http://schemas.microsoft.com/office/drawing/2014/main" id="{6EB6F154-6128-9145-8BB2-971E76F0F7B2}"/>
                </a:ext>
              </a:extLst>
            </p:cNvPr>
            <p:cNvSpPr txBox="1"/>
            <p:nvPr/>
          </p:nvSpPr>
          <p:spPr>
            <a:xfrm>
              <a:off x="424543" y="3709655"/>
              <a:ext cx="186394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MACRO REGION </a:t>
              </a:r>
            </a:p>
            <a:p>
              <a:pPr algn="ctr"/>
              <a:r>
                <a:rPr lang="es-CO" sz="1400" b="1" dirty="0">
                  <a:solidFill>
                    <a:srgbClr val="CC3399"/>
                  </a:solidFill>
                </a:rPr>
                <a:t>ESPECIAL</a:t>
              </a:r>
            </a:p>
          </p:txBody>
        </p:sp>
        <p:sp>
          <p:nvSpPr>
            <p:cNvPr id="95" name="CuadroTexto 94">
              <a:extLst>
                <a:ext uri="{FF2B5EF4-FFF2-40B4-BE49-F238E27FC236}">
                  <a16:creationId xmlns:a16="http://schemas.microsoft.com/office/drawing/2014/main" id="{6F57F168-1C7F-234C-BBED-728E081D6440}"/>
                </a:ext>
              </a:extLst>
            </p:cNvPr>
            <p:cNvSpPr txBox="1"/>
            <p:nvPr/>
          </p:nvSpPr>
          <p:spPr>
            <a:xfrm>
              <a:off x="670714" y="4257346"/>
              <a:ext cx="137160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Infraestructuras Propias DPI</a:t>
              </a:r>
            </a:p>
            <a:p>
              <a:pPr algn="ctr"/>
              <a:r>
                <a:rPr lang="es-CO" sz="14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92</a:t>
              </a:r>
            </a:p>
            <a:p>
              <a:endParaRPr lang="es-CO" sz="1400" b="1" dirty="0">
                <a:solidFill>
                  <a:srgbClr val="CC3399"/>
                </a:solidFill>
              </a:endParaRPr>
            </a:p>
          </p:txBody>
        </p:sp>
      </p:grpSp>
      <p:grpSp>
        <p:nvGrpSpPr>
          <p:cNvPr id="99" name="Grupo 98">
            <a:extLst>
              <a:ext uri="{FF2B5EF4-FFF2-40B4-BE49-F238E27FC236}">
                <a16:creationId xmlns:a16="http://schemas.microsoft.com/office/drawing/2014/main" id="{01ABB4CC-1F7C-9240-99AC-5CAB20F84DFC}"/>
              </a:ext>
            </a:extLst>
          </p:cNvPr>
          <p:cNvGrpSpPr/>
          <p:nvPr/>
        </p:nvGrpSpPr>
        <p:grpSpPr>
          <a:xfrm flipH="1" flipV="1">
            <a:off x="5469660" y="2645390"/>
            <a:ext cx="2564546" cy="755838"/>
            <a:chOff x="2372331" y="1957041"/>
            <a:chExt cx="2564546" cy="755838"/>
          </a:xfrm>
        </p:grpSpPr>
        <p:cxnSp>
          <p:nvCxnSpPr>
            <p:cNvPr id="100" name="Conector recto 99">
              <a:extLst>
                <a:ext uri="{FF2B5EF4-FFF2-40B4-BE49-F238E27FC236}">
                  <a16:creationId xmlns:a16="http://schemas.microsoft.com/office/drawing/2014/main" id="{90BAE913-E6FF-584A-8A8A-959DC761F357}"/>
                </a:ext>
              </a:extLst>
            </p:cNvPr>
            <p:cNvCxnSpPr>
              <a:cxnSpLocks/>
              <a:stCxn id="88" idx="3"/>
            </p:cNvCxnSpPr>
            <p:nvPr/>
          </p:nvCxnSpPr>
          <p:spPr>
            <a:xfrm flipH="1">
              <a:off x="3288075" y="1957041"/>
              <a:ext cx="1648802" cy="755838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cto 100">
              <a:extLst>
                <a:ext uri="{FF2B5EF4-FFF2-40B4-BE49-F238E27FC236}">
                  <a16:creationId xmlns:a16="http://schemas.microsoft.com/office/drawing/2014/main" id="{3E3F7DD6-FC98-D643-8106-652251B46B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72331" y="2711807"/>
              <a:ext cx="925606" cy="1"/>
            </a:xfrm>
            <a:prstGeom prst="line">
              <a:avLst/>
            </a:prstGeom>
            <a:ln w="15875">
              <a:solidFill>
                <a:srgbClr val="CC33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9808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5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7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500"/>
                            </p:stCondLst>
                            <p:childTnLst>
                              <p:par>
                                <p:cTn id="3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500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0"/>
                            </p:stCondLst>
                            <p:childTnLst>
                              <p:par>
                                <p:cTn id="4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1"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3000"/>
                            </p:stCondLst>
                            <p:childTnLst>
                              <p:par>
                                <p:cTn id="53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6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7000"/>
                            </p:stCondLst>
                            <p:childTnLst>
                              <p:par>
                                <p:cTn id="6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7500"/>
                            </p:stCondLst>
                            <p:childTnLst>
                              <p:par>
                                <p:cTn id="66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8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ángulo 132">
            <a:extLst>
              <a:ext uri="{FF2B5EF4-FFF2-40B4-BE49-F238E27FC236}">
                <a16:creationId xmlns:a16="http://schemas.microsoft.com/office/drawing/2014/main" id="{2A972AB7-64FB-42E5-A4D5-B5FADAF59F27}"/>
              </a:ext>
            </a:extLst>
          </p:cNvPr>
          <p:cNvSpPr/>
          <p:nvPr/>
        </p:nvSpPr>
        <p:spPr>
          <a:xfrm>
            <a:off x="2023556" y="88981"/>
            <a:ext cx="906838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CO" sz="4800" b="1" dirty="0">
                <a:solidFill>
                  <a:srgbClr val="346232"/>
                </a:solidFill>
              </a:rPr>
              <a:t>INFRAESTRUCTURAS NUEVAS 2019</a:t>
            </a:r>
          </a:p>
        </p:txBody>
      </p:sp>
      <p:cxnSp>
        <p:nvCxnSpPr>
          <p:cNvPr id="134" name="Conector recto 133">
            <a:extLst>
              <a:ext uri="{FF2B5EF4-FFF2-40B4-BE49-F238E27FC236}">
                <a16:creationId xmlns:a16="http://schemas.microsoft.com/office/drawing/2014/main" id="{9D652B4C-7E34-4D52-843C-E5DA5E7B6CE3}"/>
              </a:ext>
            </a:extLst>
          </p:cNvPr>
          <p:cNvCxnSpPr/>
          <p:nvPr/>
        </p:nvCxnSpPr>
        <p:spPr>
          <a:xfrm>
            <a:off x="2602340" y="885913"/>
            <a:ext cx="8229600" cy="0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ángulo 3">
            <a:extLst>
              <a:ext uri="{FF2B5EF4-FFF2-40B4-BE49-F238E27FC236}">
                <a16:creationId xmlns:a16="http://schemas.microsoft.com/office/drawing/2014/main" id="{5444E127-C436-4D5A-95CC-99675681D6F8}"/>
              </a:ext>
            </a:extLst>
          </p:cNvPr>
          <p:cNvSpPr/>
          <p:nvPr/>
        </p:nvSpPr>
        <p:spPr>
          <a:xfrm>
            <a:off x="2471427" y="5246427"/>
            <a:ext cx="92022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  <a:defRPr/>
            </a:pPr>
            <a:r>
              <a:rPr lang="es-CO" sz="2400" dirty="0"/>
              <a:t>Seguimiento a la ejecución </a:t>
            </a:r>
            <a:r>
              <a:rPr lang="es-CO" sz="2000" dirty="0"/>
              <a:t>(</a:t>
            </a:r>
            <a:r>
              <a:rPr lang="es-CO" sz="2000" i="1" dirty="0">
                <a:solidFill>
                  <a:schemeClr val="accent6">
                    <a:lumMod val="75000"/>
                  </a:schemeClr>
                </a:solidFill>
              </a:rPr>
              <a:t>MatrizInfraestructurasNuevas_2019.xls</a:t>
            </a:r>
            <a:r>
              <a:rPr lang="es-CO" sz="2000" dirty="0"/>
              <a:t>).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Apoyo en la gestión de recursos para dotación inicial.</a:t>
            </a:r>
          </a:p>
          <a:p>
            <a:pPr marL="285750" indent="-285750">
              <a:buFontTx/>
              <a:buChar char="-"/>
              <a:defRPr/>
            </a:pPr>
            <a:r>
              <a:rPr lang="es-CO" sz="2400" dirty="0"/>
              <a:t>Articulación para la puesta en operación.</a:t>
            </a:r>
          </a:p>
        </p:txBody>
      </p:sp>
      <p:grpSp>
        <p:nvGrpSpPr>
          <p:cNvPr id="21" name="Grupo 20">
            <a:extLst>
              <a:ext uri="{FF2B5EF4-FFF2-40B4-BE49-F238E27FC236}">
                <a16:creationId xmlns:a16="http://schemas.microsoft.com/office/drawing/2014/main" id="{BF64C954-A90A-48B9-8495-93494CC45D12}"/>
              </a:ext>
            </a:extLst>
          </p:cNvPr>
          <p:cNvGrpSpPr/>
          <p:nvPr/>
        </p:nvGrpSpPr>
        <p:grpSpPr>
          <a:xfrm>
            <a:off x="1103833" y="1442327"/>
            <a:ext cx="9520929" cy="3347790"/>
            <a:chOff x="167074" y="1537178"/>
            <a:chExt cx="9520929" cy="3347790"/>
          </a:xfrm>
        </p:grpSpPr>
        <p:grpSp>
          <p:nvGrpSpPr>
            <p:cNvPr id="19" name="Grupo 18">
              <a:extLst>
                <a:ext uri="{FF2B5EF4-FFF2-40B4-BE49-F238E27FC236}">
                  <a16:creationId xmlns:a16="http://schemas.microsoft.com/office/drawing/2014/main" id="{D9DCDB9E-064D-488C-B1EF-60C65181CF3E}"/>
                </a:ext>
              </a:extLst>
            </p:cNvPr>
            <p:cNvGrpSpPr/>
            <p:nvPr/>
          </p:nvGrpSpPr>
          <p:grpSpPr>
            <a:xfrm>
              <a:off x="4222409" y="2367229"/>
              <a:ext cx="2516621" cy="720276"/>
              <a:chOff x="860936" y="2593132"/>
              <a:chExt cx="2516621" cy="720276"/>
            </a:xfrm>
          </p:grpSpPr>
          <p:sp>
            <p:nvSpPr>
              <p:cNvPr id="2" name="Rectángulo: esquinas redondeadas 1">
                <a:extLst>
                  <a:ext uri="{FF2B5EF4-FFF2-40B4-BE49-F238E27FC236}">
                    <a16:creationId xmlns:a16="http://schemas.microsoft.com/office/drawing/2014/main" id="{36A5B56D-CBFE-4A67-B0A8-3F10953ED885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DAPRE</a:t>
                </a:r>
              </a:p>
            </p:txBody>
          </p:sp>
          <p:sp>
            <p:nvSpPr>
              <p:cNvPr id="18" name="Flecha: pentágono 17">
                <a:extLst>
                  <a:ext uri="{FF2B5EF4-FFF2-40B4-BE49-F238E27FC236}">
                    <a16:creationId xmlns:a16="http://schemas.microsoft.com/office/drawing/2014/main" id="{E7BC56BA-AFC9-4F10-90D4-361309666545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15 Proyectos</a:t>
                </a: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2C6F16D3-B686-4C5B-B77E-B7473F246605}"/>
                </a:ext>
              </a:extLst>
            </p:cNvPr>
            <p:cNvGrpSpPr/>
            <p:nvPr/>
          </p:nvGrpSpPr>
          <p:grpSpPr>
            <a:xfrm>
              <a:off x="1348009" y="2363761"/>
              <a:ext cx="2699504" cy="720276"/>
              <a:chOff x="860936" y="2593132"/>
              <a:chExt cx="2699504" cy="720276"/>
            </a:xfrm>
          </p:grpSpPr>
          <p:sp>
            <p:nvSpPr>
              <p:cNvPr id="23" name="Rectángulo: esquinas redondeadas 22">
                <a:extLst>
                  <a:ext uri="{FF2B5EF4-FFF2-40B4-BE49-F238E27FC236}">
                    <a16:creationId xmlns:a16="http://schemas.microsoft.com/office/drawing/2014/main" id="{5A279A04-2C6F-423A-AB4D-A72F2420A5D4}"/>
                  </a:ext>
                </a:extLst>
              </p:cNvPr>
              <p:cNvSpPr/>
              <p:nvPr/>
            </p:nvSpPr>
            <p:spPr>
              <a:xfrm>
                <a:off x="1672743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Fondo de adaptación </a:t>
                </a:r>
              </a:p>
            </p:txBody>
          </p:sp>
          <p:sp>
            <p:nvSpPr>
              <p:cNvPr id="24" name="Flecha: pentágono 23">
                <a:extLst>
                  <a:ext uri="{FF2B5EF4-FFF2-40B4-BE49-F238E27FC236}">
                    <a16:creationId xmlns:a16="http://schemas.microsoft.com/office/drawing/2014/main" id="{055EEAEA-8CEE-4541-A906-AFAC42C22927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25" name="Grupo 24">
              <a:extLst>
                <a:ext uri="{FF2B5EF4-FFF2-40B4-BE49-F238E27FC236}">
                  <a16:creationId xmlns:a16="http://schemas.microsoft.com/office/drawing/2014/main" id="{0A79D566-1334-48C5-B507-B388F65CBA6B}"/>
                </a:ext>
              </a:extLst>
            </p:cNvPr>
            <p:cNvGrpSpPr/>
            <p:nvPr/>
          </p:nvGrpSpPr>
          <p:grpSpPr>
            <a:xfrm>
              <a:off x="6791552" y="2367229"/>
              <a:ext cx="2896451" cy="720276"/>
              <a:chOff x="860936" y="2593132"/>
              <a:chExt cx="2896451" cy="720276"/>
            </a:xfrm>
          </p:grpSpPr>
          <p:sp>
            <p:nvSpPr>
              <p:cNvPr id="26" name="Rectángulo: esquinas redondeadas 25">
                <a:extLst>
                  <a:ext uri="{FF2B5EF4-FFF2-40B4-BE49-F238E27FC236}">
                    <a16:creationId xmlns:a16="http://schemas.microsoft.com/office/drawing/2014/main" id="{9895D67E-D207-4D3D-8EF9-65FC173946E3}"/>
                  </a:ext>
                </a:extLst>
              </p:cNvPr>
              <p:cNvSpPr/>
              <p:nvPr/>
            </p:nvSpPr>
            <p:spPr>
              <a:xfrm>
                <a:off x="186969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Minvivienda</a:t>
                </a:r>
              </a:p>
            </p:txBody>
          </p:sp>
          <p:sp>
            <p:nvSpPr>
              <p:cNvPr id="27" name="Flecha: pentágono 26">
                <a:extLst>
                  <a:ext uri="{FF2B5EF4-FFF2-40B4-BE49-F238E27FC236}">
                    <a16:creationId xmlns:a16="http://schemas.microsoft.com/office/drawing/2014/main" id="{52D8DA71-4A4E-4BF6-867B-FC2BC7D72F7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Proyectos</a:t>
                </a:r>
              </a:p>
            </p:txBody>
          </p:sp>
        </p:grpSp>
        <p:grpSp>
          <p:nvGrpSpPr>
            <p:cNvPr id="28" name="Grupo 27">
              <a:extLst>
                <a:ext uri="{FF2B5EF4-FFF2-40B4-BE49-F238E27FC236}">
                  <a16:creationId xmlns:a16="http://schemas.microsoft.com/office/drawing/2014/main" id="{15E33E79-3015-42BD-B3D2-4471D6A6B21E}"/>
                </a:ext>
              </a:extLst>
            </p:cNvPr>
            <p:cNvGrpSpPr/>
            <p:nvPr/>
          </p:nvGrpSpPr>
          <p:grpSpPr>
            <a:xfrm>
              <a:off x="6005166" y="1537178"/>
              <a:ext cx="2516621" cy="720276"/>
              <a:chOff x="860936" y="2593132"/>
              <a:chExt cx="2516621" cy="720276"/>
            </a:xfrm>
          </p:grpSpPr>
          <p:sp>
            <p:nvSpPr>
              <p:cNvPr id="29" name="Rectángulo: esquinas redondeadas 28">
                <a:extLst>
                  <a:ext uri="{FF2B5EF4-FFF2-40B4-BE49-F238E27FC236}">
                    <a16:creationId xmlns:a16="http://schemas.microsoft.com/office/drawing/2014/main" id="{237E60A1-140E-4C0D-A08E-0BC1C9DE397D}"/>
                  </a:ext>
                </a:extLst>
              </p:cNvPr>
              <p:cNvSpPr/>
              <p:nvPr/>
            </p:nvSpPr>
            <p:spPr>
              <a:xfrm>
                <a:off x="1489860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Convenio</a:t>
                </a:r>
              </a:p>
              <a:p>
                <a:pPr algn="r"/>
                <a:r>
                  <a:rPr lang="es-CO" altLang="es-CO" b="1" dirty="0"/>
                  <a:t>3374</a:t>
                </a:r>
              </a:p>
            </p:txBody>
          </p:sp>
          <p:sp>
            <p:nvSpPr>
              <p:cNvPr id="30" name="Flecha: pentágono 29">
                <a:extLst>
                  <a:ext uri="{FF2B5EF4-FFF2-40B4-BE49-F238E27FC236}">
                    <a16:creationId xmlns:a16="http://schemas.microsoft.com/office/drawing/2014/main" id="{80C4D2B1-AFE7-4C12-969C-5DCF19B46B7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11 Proyectos</a:t>
                </a:r>
              </a:p>
            </p:txBody>
          </p:sp>
        </p:grpSp>
        <p:grpSp>
          <p:nvGrpSpPr>
            <p:cNvPr id="31" name="Grupo 30">
              <a:extLst>
                <a:ext uri="{FF2B5EF4-FFF2-40B4-BE49-F238E27FC236}">
                  <a16:creationId xmlns:a16="http://schemas.microsoft.com/office/drawing/2014/main" id="{ACC461F2-E5B3-4570-B3FA-9E00274EB845}"/>
                </a:ext>
              </a:extLst>
            </p:cNvPr>
            <p:cNvGrpSpPr/>
            <p:nvPr/>
          </p:nvGrpSpPr>
          <p:grpSpPr>
            <a:xfrm>
              <a:off x="2920782" y="1557297"/>
              <a:ext cx="2924585" cy="720276"/>
              <a:chOff x="860936" y="2593132"/>
              <a:chExt cx="2924585" cy="720276"/>
            </a:xfrm>
          </p:grpSpPr>
          <p:sp>
            <p:nvSpPr>
              <p:cNvPr id="32" name="Rectángulo: esquinas redondeadas 31">
                <a:extLst>
                  <a:ext uri="{FF2B5EF4-FFF2-40B4-BE49-F238E27FC236}">
                    <a16:creationId xmlns:a16="http://schemas.microsoft.com/office/drawing/2014/main" id="{983B9F8A-100E-4C75-B7C8-774091CEAA56}"/>
                  </a:ext>
                </a:extLst>
              </p:cNvPr>
              <p:cNvSpPr/>
              <p:nvPr/>
            </p:nvSpPr>
            <p:spPr>
              <a:xfrm>
                <a:off x="1897824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Bolívar</a:t>
                </a:r>
              </a:p>
            </p:txBody>
          </p:sp>
          <p:sp>
            <p:nvSpPr>
              <p:cNvPr id="33" name="Flecha: pentágono 32">
                <a:extLst>
                  <a:ext uri="{FF2B5EF4-FFF2-40B4-BE49-F238E27FC236}">
                    <a16:creationId xmlns:a16="http://schemas.microsoft.com/office/drawing/2014/main" id="{B4F7BA7B-2888-4790-A720-BA6A87BB70B6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22 Proyectos</a:t>
                </a:r>
              </a:p>
            </p:txBody>
          </p:sp>
        </p:grpSp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5FAC1707-CC5E-47CD-80A9-06C99FAFD8C3}"/>
                </a:ext>
              </a:extLst>
            </p:cNvPr>
            <p:cNvGrpSpPr/>
            <p:nvPr/>
          </p:nvGrpSpPr>
          <p:grpSpPr>
            <a:xfrm>
              <a:off x="2723926" y="3283332"/>
              <a:ext cx="3539258" cy="720276"/>
              <a:chOff x="860936" y="2593132"/>
              <a:chExt cx="3305620" cy="720276"/>
            </a:xfrm>
          </p:grpSpPr>
          <p:sp>
            <p:nvSpPr>
              <p:cNvPr id="35" name="Rectángulo: esquinas redondeadas 34">
                <a:extLst>
                  <a:ext uri="{FF2B5EF4-FFF2-40B4-BE49-F238E27FC236}">
                    <a16:creationId xmlns:a16="http://schemas.microsoft.com/office/drawing/2014/main" id="{A138D4D7-4EBC-4A0E-AA86-888FF5AD948C}"/>
                  </a:ext>
                </a:extLst>
              </p:cNvPr>
              <p:cNvSpPr/>
              <p:nvPr/>
            </p:nvSpPr>
            <p:spPr>
              <a:xfrm>
                <a:off x="1845666" y="2593132"/>
                <a:ext cx="2320890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Atlántico + Regalías</a:t>
                </a:r>
              </a:p>
            </p:txBody>
          </p:sp>
          <p:sp>
            <p:nvSpPr>
              <p:cNvPr id="36" name="Flecha: pentágono 35">
                <a:extLst>
                  <a:ext uri="{FF2B5EF4-FFF2-40B4-BE49-F238E27FC236}">
                    <a16:creationId xmlns:a16="http://schemas.microsoft.com/office/drawing/2014/main" id="{6819C9FC-92BB-4D33-AFFE-1876C2E8E2CF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10 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7E4F6CF4-C8EA-4DDE-B6F8-D05B49F8C0A6}"/>
                </a:ext>
              </a:extLst>
            </p:cNvPr>
            <p:cNvGrpSpPr/>
            <p:nvPr/>
          </p:nvGrpSpPr>
          <p:grpSpPr>
            <a:xfrm>
              <a:off x="167074" y="1558895"/>
              <a:ext cx="2530687" cy="720276"/>
              <a:chOff x="860936" y="2593132"/>
              <a:chExt cx="2530687" cy="720276"/>
            </a:xfrm>
          </p:grpSpPr>
          <p:sp>
            <p:nvSpPr>
              <p:cNvPr id="38" name="Rectángulo: esquinas redondeadas 37">
                <a:extLst>
                  <a:ext uri="{FF2B5EF4-FFF2-40B4-BE49-F238E27FC236}">
                    <a16:creationId xmlns:a16="http://schemas.microsoft.com/office/drawing/2014/main" id="{C1752BCF-A91A-4426-A96C-7400F31BAFB7}"/>
                  </a:ext>
                </a:extLst>
              </p:cNvPr>
              <p:cNvSpPr/>
              <p:nvPr/>
            </p:nvSpPr>
            <p:spPr>
              <a:xfrm>
                <a:off x="1503926" y="2593132"/>
                <a:ext cx="1887697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CONPES</a:t>
                </a:r>
              </a:p>
            </p:txBody>
          </p:sp>
          <p:sp>
            <p:nvSpPr>
              <p:cNvPr id="39" name="Flecha: pentágono 38">
                <a:extLst>
                  <a:ext uri="{FF2B5EF4-FFF2-40B4-BE49-F238E27FC236}">
                    <a16:creationId xmlns:a16="http://schemas.microsoft.com/office/drawing/2014/main" id="{430B02C5-1E78-41F6-8C2B-A6D3FF054F5B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23 Proyectos</a:t>
                </a:r>
              </a:p>
            </p:txBody>
          </p:sp>
        </p:grpSp>
        <p:grpSp>
          <p:nvGrpSpPr>
            <p:cNvPr id="40" name="Grupo 39">
              <a:extLst>
                <a:ext uri="{FF2B5EF4-FFF2-40B4-BE49-F238E27FC236}">
                  <a16:creationId xmlns:a16="http://schemas.microsoft.com/office/drawing/2014/main" id="{2A20C031-312B-4536-8F88-C34625E11F44}"/>
                </a:ext>
              </a:extLst>
            </p:cNvPr>
            <p:cNvGrpSpPr/>
            <p:nvPr/>
          </p:nvGrpSpPr>
          <p:grpSpPr>
            <a:xfrm>
              <a:off x="6472028" y="3283332"/>
              <a:ext cx="2884363" cy="720276"/>
              <a:chOff x="860936" y="2593132"/>
              <a:chExt cx="2884363" cy="720276"/>
            </a:xfrm>
          </p:grpSpPr>
          <p:sp>
            <p:nvSpPr>
              <p:cNvPr id="41" name="Rectángulo: esquinas redondeadas 40">
                <a:extLst>
                  <a:ext uri="{FF2B5EF4-FFF2-40B4-BE49-F238E27FC236}">
                    <a16:creationId xmlns:a16="http://schemas.microsoft.com/office/drawing/2014/main" id="{E26B28B8-D12E-4423-9362-DE7D08B160FB}"/>
                  </a:ext>
                </a:extLst>
              </p:cNvPr>
              <p:cNvSpPr/>
              <p:nvPr/>
            </p:nvSpPr>
            <p:spPr>
              <a:xfrm>
                <a:off x="1147230" y="2593132"/>
                <a:ext cx="2598069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Gobernación</a:t>
                </a:r>
              </a:p>
              <a:p>
                <a:pPr algn="r"/>
                <a:r>
                  <a:rPr lang="es-CO" altLang="es-CO" b="1" dirty="0"/>
                  <a:t>Antioquia +</a:t>
                </a:r>
              </a:p>
              <a:p>
                <a:pPr algn="r"/>
                <a:r>
                  <a:rPr lang="es-CO" altLang="es-CO" b="1" dirty="0"/>
                  <a:t>Municipios</a:t>
                </a:r>
              </a:p>
            </p:txBody>
          </p:sp>
          <p:sp>
            <p:nvSpPr>
              <p:cNvPr id="42" name="Flecha: pentágono 41">
                <a:extLst>
                  <a:ext uri="{FF2B5EF4-FFF2-40B4-BE49-F238E27FC236}">
                    <a16:creationId xmlns:a16="http://schemas.microsoft.com/office/drawing/2014/main" id="{141BFB79-BA10-4D1D-A610-2DE8BD8A885D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4</a:t>
                </a:r>
              </a:p>
              <a:p>
                <a:pPr algn="ctr"/>
                <a:r>
                  <a:rPr lang="es-CO" b="1" dirty="0"/>
                  <a:t>Proyectos</a:t>
                </a:r>
              </a:p>
            </p:txBody>
          </p:sp>
        </p:grpSp>
        <p:grpSp>
          <p:nvGrpSpPr>
            <p:cNvPr id="43" name="Grupo 42">
              <a:extLst>
                <a:ext uri="{FF2B5EF4-FFF2-40B4-BE49-F238E27FC236}">
                  <a16:creationId xmlns:a16="http://schemas.microsoft.com/office/drawing/2014/main" id="{7A6FAD29-B4A2-4AB5-A46E-C441D0C1AC40}"/>
                </a:ext>
              </a:extLst>
            </p:cNvPr>
            <p:cNvGrpSpPr/>
            <p:nvPr/>
          </p:nvGrpSpPr>
          <p:grpSpPr>
            <a:xfrm>
              <a:off x="4222409" y="4164692"/>
              <a:ext cx="2152846" cy="720276"/>
              <a:chOff x="860936" y="2593132"/>
              <a:chExt cx="2152846" cy="720276"/>
            </a:xfrm>
          </p:grpSpPr>
          <p:sp>
            <p:nvSpPr>
              <p:cNvPr id="44" name="Rectángulo: esquinas redondeadas 43">
                <a:extLst>
                  <a:ext uri="{FF2B5EF4-FFF2-40B4-BE49-F238E27FC236}">
                    <a16:creationId xmlns:a16="http://schemas.microsoft.com/office/drawing/2014/main" id="{ADD6D331-D77E-4CCC-9B87-7BF52FB1D4F8}"/>
                  </a:ext>
                </a:extLst>
              </p:cNvPr>
              <p:cNvSpPr/>
              <p:nvPr/>
            </p:nvSpPr>
            <p:spPr>
              <a:xfrm>
                <a:off x="860936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ICBF</a:t>
                </a:r>
              </a:p>
            </p:txBody>
          </p:sp>
          <p:sp>
            <p:nvSpPr>
              <p:cNvPr id="45" name="Flecha: pentágono 44">
                <a:extLst>
                  <a:ext uri="{FF2B5EF4-FFF2-40B4-BE49-F238E27FC236}">
                    <a16:creationId xmlns:a16="http://schemas.microsoft.com/office/drawing/2014/main" id="{4C33AFCB-9B30-4F2C-8633-6D26AFC71C61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1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  <p:grpSp>
          <p:nvGrpSpPr>
            <p:cNvPr id="46" name="Grupo 45">
              <a:extLst>
                <a:ext uri="{FF2B5EF4-FFF2-40B4-BE49-F238E27FC236}">
                  <a16:creationId xmlns:a16="http://schemas.microsoft.com/office/drawing/2014/main" id="{30A0919F-29ED-45A4-96ED-D384BC406A73}"/>
                </a:ext>
              </a:extLst>
            </p:cNvPr>
            <p:cNvGrpSpPr/>
            <p:nvPr/>
          </p:nvGrpSpPr>
          <p:grpSpPr>
            <a:xfrm>
              <a:off x="6454159" y="4164692"/>
              <a:ext cx="2509093" cy="720276"/>
              <a:chOff x="860936" y="2593132"/>
              <a:chExt cx="2509093" cy="720276"/>
            </a:xfrm>
          </p:grpSpPr>
          <p:sp>
            <p:nvSpPr>
              <p:cNvPr id="47" name="Rectángulo: esquinas redondeadas 46">
                <a:extLst>
                  <a:ext uri="{FF2B5EF4-FFF2-40B4-BE49-F238E27FC236}">
                    <a16:creationId xmlns:a16="http://schemas.microsoft.com/office/drawing/2014/main" id="{55EBE383-BFB3-42F0-8113-9EC86BDC918C}"/>
                  </a:ext>
                </a:extLst>
              </p:cNvPr>
              <p:cNvSpPr/>
              <p:nvPr/>
            </p:nvSpPr>
            <p:spPr>
              <a:xfrm>
                <a:off x="1217183" y="2593132"/>
                <a:ext cx="2152846" cy="720276"/>
              </a:xfrm>
              <a:prstGeom prst="roundRect">
                <a:avLst/>
              </a:prstGeom>
              <a:ln>
                <a:noFill/>
              </a:ln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r"/>
                <a:r>
                  <a:rPr lang="es-CO" altLang="es-CO" b="1" dirty="0"/>
                  <a:t>Regalías</a:t>
                </a:r>
              </a:p>
            </p:txBody>
          </p:sp>
          <p:sp>
            <p:nvSpPr>
              <p:cNvPr id="48" name="Flecha: pentágono 47">
                <a:extLst>
                  <a:ext uri="{FF2B5EF4-FFF2-40B4-BE49-F238E27FC236}">
                    <a16:creationId xmlns:a16="http://schemas.microsoft.com/office/drawing/2014/main" id="{EFB93A07-6F4A-41F5-A111-7228DEC34810}"/>
                  </a:ext>
                </a:extLst>
              </p:cNvPr>
              <p:cNvSpPr/>
              <p:nvPr/>
            </p:nvSpPr>
            <p:spPr>
              <a:xfrm>
                <a:off x="860936" y="2593132"/>
                <a:ext cx="1572773" cy="720276"/>
              </a:xfrm>
              <a:prstGeom prst="homePlate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O" b="1" dirty="0"/>
                  <a:t>2</a:t>
                </a:r>
              </a:p>
              <a:p>
                <a:pPr algn="ctr"/>
                <a:r>
                  <a:rPr lang="es-CO" b="1" dirty="0"/>
                  <a:t>Proyecto</a:t>
                </a:r>
              </a:p>
            </p:txBody>
          </p:sp>
        </p:grp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5756D15E-C3FA-48DB-B74A-6D633F0865CD}"/>
              </a:ext>
            </a:extLst>
          </p:cNvPr>
          <p:cNvSpPr txBox="1"/>
          <p:nvPr/>
        </p:nvSpPr>
        <p:spPr>
          <a:xfrm>
            <a:off x="326127" y="3203941"/>
            <a:ext cx="27926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7200" b="1" dirty="0">
                <a:solidFill>
                  <a:srgbClr val="346232"/>
                </a:solidFill>
              </a:rPr>
              <a:t>120 </a:t>
            </a:r>
            <a:r>
              <a:rPr lang="es-CO" sz="2800" b="1" dirty="0">
                <a:solidFill>
                  <a:srgbClr val="346232"/>
                </a:solidFill>
              </a:rPr>
              <a:t>Infraestructuras</a:t>
            </a:r>
          </a:p>
        </p:txBody>
      </p:sp>
    </p:spTree>
    <p:extLst>
      <p:ext uri="{BB962C8B-B14F-4D97-AF65-F5344CB8AC3E}">
        <p14:creationId xmlns:p14="http://schemas.microsoft.com/office/powerpoint/2010/main" val="15144473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roceso predefinido 2">
            <a:extLst>
              <a:ext uri="{FF2B5EF4-FFF2-40B4-BE49-F238E27FC236}">
                <a16:creationId xmlns:a16="http://schemas.microsoft.com/office/drawing/2014/main" id="{800BF0D5-C291-466D-B5E5-CE14D8AF5393}"/>
              </a:ext>
            </a:extLst>
          </p:cNvPr>
          <p:cNvSpPr/>
          <p:nvPr/>
        </p:nvSpPr>
        <p:spPr>
          <a:xfrm>
            <a:off x="3952322" y="922228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2- El GII de la Dir. Admin.</a:t>
            </a:r>
            <a:r>
              <a:rPr kumimoji="0" lang="es-ES" sz="900" b="1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remite al solicitante la lista de documentos de acuerdo a los lineamientos de infraestructura del ICBF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</a:p>
        </p:txBody>
      </p:sp>
      <p:sp>
        <p:nvSpPr>
          <p:cNvPr id="51" name="70 Terminador">
            <a:extLst>
              <a:ext uri="{FF2B5EF4-FFF2-40B4-BE49-F238E27FC236}">
                <a16:creationId xmlns:a16="http://schemas.microsoft.com/office/drawing/2014/main" id="{4D68D91C-5112-40F9-B65A-13BDB7E7FB6C}"/>
              </a:ext>
            </a:extLst>
          </p:cNvPr>
          <p:cNvSpPr/>
          <p:nvPr/>
        </p:nvSpPr>
        <p:spPr bwMode="auto">
          <a:xfrm flipH="1">
            <a:off x="590041" y="365637"/>
            <a:ext cx="559936" cy="205236"/>
          </a:xfrm>
          <a:prstGeom prst="flowChartTerminator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INICIO</a:t>
            </a:r>
          </a:p>
        </p:txBody>
      </p:sp>
      <p:sp>
        <p:nvSpPr>
          <p:cNvPr id="52" name="74 Proceso">
            <a:extLst>
              <a:ext uri="{FF2B5EF4-FFF2-40B4-BE49-F238E27FC236}">
                <a16:creationId xmlns:a16="http://schemas.microsoft.com/office/drawing/2014/main" id="{A8C31E53-665A-4A41-9C90-B85B13E54A39}"/>
              </a:ext>
            </a:extLst>
          </p:cNvPr>
          <p:cNvSpPr/>
          <p:nvPr/>
        </p:nvSpPr>
        <p:spPr bwMode="auto">
          <a:xfrm flipH="1">
            <a:off x="262022" y="931156"/>
            <a:ext cx="1215974" cy="72864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1- </a:t>
            </a:r>
            <a:r>
              <a:rPr lang="es-ES" sz="900" noProof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Aportante</a:t>
            </a:r>
            <a:r>
              <a:rPr kumimoji="0" lang="es-ES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manifiesta interés  al ICBF de construir nuevas infraestructuras</a:t>
            </a:r>
          </a:p>
        </p:txBody>
      </p:sp>
      <p:sp>
        <p:nvSpPr>
          <p:cNvPr id="53" name="5 Documento">
            <a:extLst>
              <a:ext uri="{FF2B5EF4-FFF2-40B4-BE49-F238E27FC236}">
                <a16:creationId xmlns:a16="http://schemas.microsoft.com/office/drawing/2014/main" id="{3CE352D5-9107-48AC-A696-F9A892285324}"/>
              </a:ext>
            </a:extLst>
          </p:cNvPr>
          <p:cNvSpPr/>
          <p:nvPr/>
        </p:nvSpPr>
        <p:spPr bwMode="auto">
          <a:xfrm>
            <a:off x="8608547" y="968035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Concepto de Focalización</a:t>
            </a:r>
          </a:p>
        </p:txBody>
      </p:sp>
      <p:cxnSp>
        <p:nvCxnSpPr>
          <p:cNvPr id="54" name="101 Conector recto de flecha">
            <a:extLst>
              <a:ext uri="{FF2B5EF4-FFF2-40B4-BE49-F238E27FC236}">
                <a16:creationId xmlns:a16="http://schemas.microsoft.com/office/drawing/2014/main" id="{7BF62970-9A8F-4C08-A9B9-8DDF616B3C53}"/>
              </a:ext>
            </a:extLst>
          </p:cNvPr>
          <p:cNvCxnSpPr>
            <a:cxnSpLocks noChangeShapeType="1"/>
            <a:stCxn id="69" idx="3"/>
            <a:endCxn id="50" idx="1"/>
          </p:cNvCxnSpPr>
          <p:nvPr/>
        </p:nvCxnSpPr>
        <p:spPr bwMode="auto">
          <a:xfrm flipV="1">
            <a:off x="3432496" y="1295478"/>
            <a:ext cx="519826" cy="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5" name="114 Conector recto de flecha">
            <a:extLst>
              <a:ext uri="{FF2B5EF4-FFF2-40B4-BE49-F238E27FC236}">
                <a16:creationId xmlns:a16="http://schemas.microsoft.com/office/drawing/2014/main" id="{E8FF742D-3388-499F-BA1F-955DD1D8E2C8}"/>
              </a:ext>
            </a:extLst>
          </p:cNvPr>
          <p:cNvCxnSpPr>
            <a:cxnSpLocks noChangeShapeType="1"/>
            <a:stCxn id="52" idx="1"/>
            <a:endCxn id="69" idx="1"/>
          </p:cNvCxnSpPr>
          <p:nvPr/>
        </p:nvCxnSpPr>
        <p:spPr bwMode="auto">
          <a:xfrm>
            <a:off x="1477996" y="1295479"/>
            <a:ext cx="572393" cy="1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6" name="114 Conector recto de flecha">
            <a:extLst>
              <a:ext uri="{FF2B5EF4-FFF2-40B4-BE49-F238E27FC236}">
                <a16:creationId xmlns:a16="http://schemas.microsoft.com/office/drawing/2014/main" id="{8E5E37D9-269B-4D07-AB7F-93B11A5B902C}"/>
              </a:ext>
            </a:extLst>
          </p:cNvPr>
          <p:cNvCxnSpPr>
            <a:cxnSpLocks noChangeShapeType="1"/>
            <a:stCxn id="51" idx="2"/>
            <a:endCxn id="52" idx="0"/>
          </p:cNvCxnSpPr>
          <p:nvPr/>
        </p:nvCxnSpPr>
        <p:spPr bwMode="auto">
          <a:xfrm>
            <a:off x="870009" y="570873"/>
            <a:ext cx="0" cy="36028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57" name="114 Conector recto de flecha">
            <a:extLst>
              <a:ext uri="{FF2B5EF4-FFF2-40B4-BE49-F238E27FC236}">
                <a16:creationId xmlns:a16="http://schemas.microsoft.com/office/drawing/2014/main" id="{596D1243-A0F0-4E5E-AE98-FD6D4AE71186}"/>
              </a:ext>
            </a:extLst>
          </p:cNvPr>
          <p:cNvCxnSpPr>
            <a:cxnSpLocks noChangeShapeType="1"/>
            <a:stCxn id="169" idx="3"/>
            <a:endCxn id="173" idx="3"/>
          </p:cNvCxnSpPr>
          <p:nvPr/>
        </p:nvCxnSpPr>
        <p:spPr bwMode="auto">
          <a:xfrm flipH="1" flipV="1">
            <a:off x="3943101" y="2324591"/>
            <a:ext cx="385242" cy="2803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60" name="114 Conector recto de flecha">
            <a:extLst>
              <a:ext uri="{FF2B5EF4-FFF2-40B4-BE49-F238E27FC236}">
                <a16:creationId xmlns:a16="http://schemas.microsoft.com/office/drawing/2014/main" id="{3E925C04-73D0-4F08-B61A-C8AC3DE20425}"/>
              </a:ext>
            </a:extLst>
          </p:cNvPr>
          <p:cNvCxnSpPr>
            <a:cxnSpLocks noChangeShapeType="1"/>
            <a:stCxn id="155" idx="1"/>
            <a:endCxn id="61" idx="1"/>
          </p:cNvCxnSpPr>
          <p:nvPr/>
        </p:nvCxnSpPr>
        <p:spPr bwMode="auto">
          <a:xfrm flipH="1">
            <a:off x="8253019" y="2315026"/>
            <a:ext cx="334670" cy="705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1" name="74 Proceso">
            <a:extLst>
              <a:ext uri="{FF2B5EF4-FFF2-40B4-BE49-F238E27FC236}">
                <a16:creationId xmlns:a16="http://schemas.microsoft.com/office/drawing/2014/main" id="{4CE687CD-8411-4C3F-8D2F-7854FE619F7B}"/>
              </a:ext>
            </a:extLst>
          </p:cNvPr>
          <p:cNvSpPr/>
          <p:nvPr/>
        </p:nvSpPr>
        <p:spPr bwMode="auto">
          <a:xfrm flipH="1">
            <a:off x="6690257" y="1977842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 </a:t>
            </a:r>
            <a:r>
              <a:rPr lang="es-ES" sz="90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kumimoji="0" lang="es-ES" sz="90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l aportante debe informar al ICBF la fecha</a:t>
            </a:r>
            <a:r>
              <a:rPr lang="es-ES" sz="900" baseline="0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s-ES" sz="900" i="0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de Inicio del Proyecto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7" name="CuadroTexto 66">
            <a:extLst>
              <a:ext uri="{FF2B5EF4-FFF2-40B4-BE49-F238E27FC236}">
                <a16:creationId xmlns:a16="http://schemas.microsoft.com/office/drawing/2014/main" id="{AC3C8968-DFF5-4A51-9176-D91298CFD188}"/>
              </a:ext>
            </a:extLst>
          </p:cNvPr>
          <p:cNvSpPr txBox="1"/>
          <p:nvPr/>
        </p:nvSpPr>
        <p:spPr>
          <a:xfrm>
            <a:off x="10070729" y="928258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CO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el concepto de Focalización el GII analiza la capacidad </a:t>
            </a:r>
            <a:r>
              <a:rPr lang="es-CO" b="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instalada del proyecto.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69" name="5 Documento">
            <a:extLst>
              <a:ext uri="{FF2B5EF4-FFF2-40B4-BE49-F238E27FC236}">
                <a16:creationId xmlns:a16="http://schemas.microsoft.com/office/drawing/2014/main" id="{1F391A69-F5C5-4B15-A33B-D3F38533C94D}"/>
              </a:ext>
            </a:extLst>
          </p:cNvPr>
          <p:cNvSpPr/>
          <p:nvPr/>
        </p:nvSpPr>
        <p:spPr bwMode="auto">
          <a:xfrm>
            <a:off x="2050389" y="859130"/>
            <a:ext cx="1382107" cy="872699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8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Oficio dirigido a </a:t>
            </a:r>
            <a:r>
              <a:rPr kumimoji="0" lang="es-ES" sz="800" b="0" i="1" u="none" strike="noStrike" kern="1200" cap="none" spc="0" normalizeH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Dir. Admin. y/o a la Dirección de Primera Infancia</a:t>
            </a:r>
            <a:endParaRPr kumimoji="0" lang="es-ES" sz="800" b="0" i="1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70" name="101 Conector recto de flecha">
            <a:extLst>
              <a:ext uri="{FF2B5EF4-FFF2-40B4-BE49-F238E27FC236}">
                <a16:creationId xmlns:a16="http://schemas.microsoft.com/office/drawing/2014/main" id="{C063CC3E-86AB-4B9B-88BC-F217779B5D21}"/>
              </a:ext>
            </a:extLst>
          </p:cNvPr>
          <p:cNvCxnSpPr>
            <a:cxnSpLocks noChangeShapeType="1"/>
            <a:stCxn id="50" idx="3"/>
            <a:endCxn id="135" idx="1"/>
          </p:cNvCxnSpPr>
          <p:nvPr/>
        </p:nvCxnSpPr>
        <p:spPr bwMode="auto">
          <a:xfrm flipV="1">
            <a:off x="6310098" y="1291986"/>
            <a:ext cx="389159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1" name="101 Conector recto de flecha">
            <a:extLst>
              <a:ext uri="{FF2B5EF4-FFF2-40B4-BE49-F238E27FC236}">
                <a16:creationId xmlns:a16="http://schemas.microsoft.com/office/drawing/2014/main" id="{431D629D-6642-4CF7-B473-A7C047904E64}"/>
              </a:ext>
            </a:extLst>
          </p:cNvPr>
          <p:cNvCxnSpPr>
            <a:cxnSpLocks noChangeShapeType="1"/>
            <a:stCxn id="53" idx="3"/>
            <a:endCxn id="67" idx="1"/>
          </p:cNvCxnSpPr>
          <p:nvPr/>
        </p:nvCxnSpPr>
        <p:spPr bwMode="auto">
          <a:xfrm flipV="1">
            <a:off x="9788926" y="1288315"/>
            <a:ext cx="281803" cy="3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77" name="Conector recto de flecha 76">
            <a:extLst>
              <a:ext uri="{FF2B5EF4-FFF2-40B4-BE49-F238E27FC236}">
                <a16:creationId xmlns:a16="http://schemas.microsoft.com/office/drawing/2014/main" id="{30FF74A0-19FC-4C1F-BD65-EF4EADAF3613}"/>
              </a:ext>
            </a:extLst>
          </p:cNvPr>
          <p:cNvCxnSpPr>
            <a:cxnSpLocks/>
          </p:cNvCxnSpPr>
          <p:nvPr/>
        </p:nvCxnSpPr>
        <p:spPr>
          <a:xfrm>
            <a:off x="5617502" y="3863674"/>
            <a:ext cx="27945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286 Proceso predefinido">
            <a:extLst>
              <a:ext uri="{FF2B5EF4-FFF2-40B4-BE49-F238E27FC236}">
                <a16:creationId xmlns:a16="http://schemas.microsoft.com/office/drawing/2014/main" id="{43AA5445-C63D-40CD-A5FF-CBD7370BE4A9}"/>
              </a:ext>
            </a:extLst>
          </p:cNvPr>
          <p:cNvSpPr/>
          <p:nvPr/>
        </p:nvSpPr>
        <p:spPr bwMode="auto">
          <a:xfrm>
            <a:off x="9171852" y="4810903"/>
            <a:ext cx="1907636" cy="1213784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r>
              <a:rPr lang="es-CO" sz="900" b="1" dirty="0">
                <a:ln w="0"/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15. Realizada la contratación el Ente Territorial deberá suscribir el Comodato de entrega de la infraestructura con la EAS</a:t>
            </a:r>
            <a:endParaRPr lang="es-ES" sz="900" b="1" dirty="0">
              <a:ln w="0"/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74 Proceso">
            <a:extLst>
              <a:ext uri="{FF2B5EF4-FFF2-40B4-BE49-F238E27FC236}">
                <a16:creationId xmlns:a16="http://schemas.microsoft.com/office/drawing/2014/main" id="{942C765A-1D2C-4FD0-AB8B-0C42227AA3F9}"/>
              </a:ext>
            </a:extLst>
          </p:cNvPr>
          <p:cNvSpPr/>
          <p:nvPr/>
        </p:nvSpPr>
        <p:spPr bwMode="auto">
          <a:xfrm flipH="1">
            <a:off x="5229699" y="4913059"/>
            <a:ext cx="1820118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16.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 Inauguración : 15 días después de Iniciada la operación se articulará con la SOAPI, el equipo de movilización social de la DPI y la Dirección General la inauguración de la obra.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4" name="74 Proceso">
            <a:extLst>
              <a:ext uri="{FF2B5EF4-FFF2-40B4-BE49-F238E27FC236}">
                <a16:creationId xmlns:a16="http://schemas.microsoft.com/office/drawing/2014/main" id="{E0642CFA-EE32-4695-8F87-8FF39343DA49}"/>
              </a:ext>
            </a:extLst>
          </p:cNvPr>
          <p:cNvSpPr/>
          <p:nvPr/>
        </p:nvSpPr>
        <p:spPr bwMode="auto">
          <a:xfrm flipH="1">
            <a:off x="4275883" y="3402178"/>
            <a:ext cx="1820117" cy="1000564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10.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 100% de la obra 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La regional junto con el centro zonal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envían a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la DPI la ficha técnica  junto al informe del Ingeniero de apoyo y el concepto de focalización actualizado.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5" name="74 Proceso">
            <a:extLst>
              <a:ext uri="{FF2B5EF4-FFF2-40B4-BE49-F238E27FC236}">
                <a16:creationId xmlns:a16="http://schemas.microsoft.com/office/drawing/2014/main" id="{987542AE-6DDC-424E-81B1-A952DDD328CA}"/>
              </a:ext>
            </a:extLst>
          </p:cNvPr>
          <p:cNvSpPr/>
          <p:nvPr/>
        </p:nvSpPr>
        <p:spPr bwMode="auto">
          <a:xfrm flipH="1">
            <a:off x="6399741" y="3402178"/>
            <a:ext cx="1404453" cy="1000564"/>
          </a:xfrm>
          <a:prstGeom prst="flowChartProcess">
            <a:avLst/>
          </a:prstGeom>
          <a:solidFill>
            <a:srgbClr val="92D05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11.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de la DPI costea el servicio conforme a los insumos previa validación y se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autoriza a la regional </a:t>
            </a:r>
            <a:r>
              <a:rPr kumimoji="0" lang="es-CO" sz="900" b="0" i="0" u="none" strike="noStrike" kern="120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el cargue en el SIM.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7" name="74 Proceso">
            <a:extLst>
              <a:ext uri="{FF2B5EF4-FFF2-40B4-BE49-F238E27FC236}">
                <a16:creationId xmlns:a16="http://schemas.microsoft.com/office/drawing/2014/main" id="{79925559-6B3E-4A58-95D6-2DF4613A397B}"/>
              </a:ext>
            </a:extLst>
          </p:cNvPr>
          <p:cNvSpPr/>
          <p:nvPr/>
        </p:nvSpPr>
        <p:spPr bwMode="auto">
          <a:xfrm flipH="1">
            <a:off x="8136102" y="3377569"/>
            <a:ext cx="1652824" cy="1056230"/>
          </a:xfrm>
          <a:prstGeom prst="flowChart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12.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El equipo Financiero de la DPI , gestiona  ante la Dirección de Planeación (Subdirección de Programación) la resolución de traslado de recursos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88" name="74 Proceso">
            <a:extLst>
              <a:ext uri="{FF2B5EF4-FFF2-40B4-BE49-F238E27FC236}">
                <a16:creationId xmlns:a16="http://schemas.microsoft.com/office/drawing/2014/main" id="{5E74E58A-67C1-43C4-AB9E-BB37BF53D413}"/>
              </a:ext>
            </a:extLst>
          </p:cNvPr>
          <p:cNvSpPr/>
          <p:nvPr/>
        </p:nvSpPr>
        <p:spPr bwMode="auto">
          <a:xfrm flipH="1">
            <a:off x="10161615" y="3381668"/>
            <a:ext cx="1716857" cy="1041155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14.</a:t>
            </a:r>
            <a:r>
              <a:rPr kumimoji="0" lang="es-CO" sz="9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s-CO" sz="900" noProof="0" dirty="0">
                <a:solidFill>
                  <a:srgbClr val="000000"/>
                </a:solidFill>
                <a:latin typeface="Calibri"/>
                <a:ea typeface="Calibri" panose="020F0502020204030204" pitchFamily="34" charset="0"/>
                <a:cs typeface="Arial" panose="020B0604020202020204" pitchFamily="34" charset="0"/>
              </a:rPr>
              <a:t>Una vez traslados  los recursos la Regional deberá adelantar los  tramites contractuales 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Arial" panose="020B0604020202020204" pitchFamily="34" charset="0"/>
            </a:endParaRPr>
          </a:p>
        </p:txBody>
      </p:sp>
      <p:sp>
        <p:nvSpPr>
          <p:cNvPr id="93" name="Esquina doblada 34">
            <a:extLst>
              <a:ext uri="{FF2B5EF4-FFF2-40B4-BE49-F238E27FC236}">
                <a16:creationId xmlns:a16="http://schemas.microsoft.com/office/drawing/2014/main" id="{6FA77F23-6137-438C-99C5-47CCE39BA477}"/>
              </a:ext>
            </a:extLst>
          </p:cNvPr>
          <p:cNvSpPr/>
          <p:nvPr/>
        </p:nvSpPr>
        <p:spPr>
          <a:xfrm>
            <a:off x="1124117" y="5080083"/>
            <a:ext cx="1907636" cy="867502"/>
          </a:xfrm>
          <a:prstGeom prst="foldedCorner">
            <a:avLst/>
          </a:prstGeom>
          <a:solidFill>
            <a:schemeClr val="accent5">
              <a:lumMod val="20000"/>
              <a:lumOff val="80000"/>
            </a:schemeClr>
          </a:solidFill>
          <a:effectLst>
            <a:glow rad="101600">
              <a:schemeClr val="accent3">
                <a:satMod val="175000"/>
                <a:alpha val="40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1000" dirty="0">
              <a:solidFill>
                <a:prstClr val="black"/>
              </a:solidFill>
            </a:endParaRPr>
          </a:p>
          <a:p>
            <a:pPr algn="ctr"/>
            <a:r>
              <a:rPr lang="es-CO" sz="1000" dirty="0">
                <a:solidFill>
                  <a:prstClr val="black"/>
                </a:solidFill>
              </a:rPr>
              <a:t>En caso de que la infraestructura requiera alguna mejora o intervención es deber del operador realizarla de acuerdo al manual  </a:t>
            </a:r>
            <a:endParaRPr lang="es-ES" sz="1400" dirty="0"/>
          </a:p>
        </p:txBody>
      </p:sp>
      <p:cxnSp>
        <p:nvCxnSpPr>
          <p:cNvPr id="106" name="114 Conector recto de flecha">
            <a:extLst>
              <a:ext uri="{FF2B5EF4-FFF2-40B4-BE49-F238E27FC236}">
                <a16:creationId xmlns:a16="http://schemas.microsoft.com/office/drawing/2014/main" id="{96B377A8-3BA1-4871-9638-C8DE68FDE8A7}"/>
              </a:ext>
            </a:extLst>
          </p:cNvPr>
          <p:cNvCxnSpPr>
            <a:cxnSpLocks noChangeShapeType="1"/>
            <a:stCxn id="61" idx="3"/>
            <a:endCxn id="169" idx="1"/>
          </p:cNvCxnSpPr>
          <p:nvPr/>
        </p:nvCxnSpPr>
        <p:spPr bwMode="auto">
          <a:xfrm flipH="1">
            <a:off x="5891105" y="2322077"/>
            <a:ext cx="799152" cy="5317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35" name="CuadroTexto 134">
            <a:extLst>
              <a:ext uri="{FF2B5EF4-FFF2-40B4-BE49-F238E27FC236}">
                <a16:creationId xmlns:a16="http://schemas.microsoft.com/office/drawing/2014/main" id="{268313C5-8DED-4630-BE91-18E1F3A11CE6}"/>
              </a:ext>
            </a:extLst>
          </p:cNvPr>
          <p:cNvSpPr txBox="1"/>
          <p:nvPr/>
        </p:nvSpPr>
        <p:spPr>
          <a:xfrm>
            <a:off x="6699257" y="931929"/>
            <a:ext cx="1610353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3-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GII solicita a DPI concepto de Focalización.</a:t>
            </a:r>
            <a:endParaRPr kumimoji="0" lang="es-CO" sz="900" b="1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cxnSp>
        <p:nvCxnSpPr>
          <p:cNvPr id="145" name="101 Conector recto de flecha">
            <a:extLst>
              <a:ext uri="{FF2B5EF4-FFF2-40B4-BE49-F238E27FC236}">
                <a16:creationId xmlns:a16="http://schemas.microsoft.com/office/drawing/2014/main" id="{80810C0F-A383-4A77-95C2-1BCE686BA4B1}"/>
              </a:ext>
            </a:extLst>
          </p:cNvPr>
          <p:cNvCxnSpPr>
            <a:cxnSpLocks noChangeShapeType="1"/>
            <a:stCxn id="135" idx="3"/>
            <a:endCxn id="53" idx="1"/>
          </p:cNvCxnSpPr>
          <p:nvPr/>
        </p:nvCxnSpPr>
        <p:spPr bwMode="auto">
          <a:xfrm flipV="1">
            <a:off x="8309610" y="1291471"/>
            <a:ext cx="298937" cy="515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0" name="CuadroTexto 149">
            <a:extLst>
              <a:ext uri="{FF2B5EF4-FFF2-40B4-BE49-F238E27FC236}">
                <a16:creationId xmlns:a16="http://schemas.microsoft.com/office/drawing/2014/main" id="{3FD7EEBD-FCF4-42A4-B126-48F0E200B81B}"/>
              </a:ext>
            </a:extLst>
          </p:cNvPr>
          <p:cNvSpPr txBox="1"/>
          <p:nvPr/>
        </p:nvSpPr>
        <p:spPr>
          <a:xfrm>
            <a:off x="10070728" y="1959690"/>
            <a:ext cx="1766941" cy="720113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>
            <a:defPPr>
              <a:defRPr lang="es-CO"/>
            </a:defPPr>
            <a:lvl1pPr algn="ctr">
              <a:defRPr sz="900" b="1">
                <a:ln w="0"/>
                <a:solidFill>
                  <a:schemeClr val="tx1"/>
                </a:solidFill>
              </a:defRPr>
            </a:lvl1pPr>
          </a:lstStyle>
          <a:p>
            <a:pPr lvl="0" defTabSz="457200">
              <a:defRPr/>
            </a:pPr>
            <a:r>
              <a:rPr kumimoji="0" lang="es-CO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5-</a:t>
            </a:r>
            <a:r>
              <a:rPr kumimoji="0" lang="es-CO" sz="900" b="0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s-ES" b="0" dirty="0">
                <a:ln>
                  <a:noFill/>
                </a:ln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Administrativa emiten ficha de revisión del proyecto.</a:t>
            </a:r>
            <a:endParaRPr lang="es-CO" b="0" dirty="0">
              <a:ln>
                <a:noFill/>
              </a:ln>
              <a:solidFill>
                <a:prstClr val="black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51" name="101 Conector recto de flecha">
            <a:extLst>
              <a:ext uri="{FF2B5EF4-FFF2-40B4-BE49-F238E27FC236}">
                <a16:creationId xmlns:a16="http://schemas.microsoft.com/office/drawing/2014/main" id="{1B433C7C-4319-4303-803E-8AA5292EF148}"/>
              </a:ext>
            </a:extLst>
          </p:cNvPr>
          <p:cNvCxnSpPr>
            <a:cxnSpLocks noChangeShapeType="1"/>
            <a:stCxn id="67" idx="2"/>
            <a:endCxn id="150" idx="0"/>
          </p:cNvCxnSpPr>
          <p:nvPr/>
        </p:nvCxnSpPr>
        <p:spPr bwMode="auto">
          <a:xfrm flipH="1">
            <a:off x="10954199" y="1648371"/>
            <a:ext cx="1" cy="311319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55" name="5 Documento">
            <a:extLst>
              <a:ext uri="{FF2B5EF4-FFF2-40B4-BE49-F238E27FC236}">
                <a16:creationId xmlns:a16="http://schemas.microsoft.com/office/drawing/2014/main" id="{047B79C7-A10B-43B5-8D70-2522C60B7122}"/>
              </a:ext>
            </a:extLst>
          </p:cNvPr>
          <p:cNvSpPr/>
          <p:nvPr/>
        </p:nvSpPr>
        <p:spPr bwMode="auto">
          <a:xfrm>
            <a:off x="8587689" y="199159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Revisión Proyecto</a:t>
            </a:r>
          </a:p>
        </p:txBody>
      </p:sp>
      <p:cxnSp>
        <p:nvCxnSpPr>
          <p:cNvPr id="156" name="114 Conector recto de flecha">
            <a:extLst>
              <a:ext uri="{FF2B5EF4-FFF2-40B4-BE49-F238E27FC236}">
                <a16:creationId xmlns:a16="http://schemas.microsoft.com/office/drawing/2014/main" id="{7FD43C78-595D-461A-A940-6044F5874DC6}"/>
              </a:ext>
            </a:extLst>
          </p:cNvPr>
          <p:cNvCxnSpPr>
            <a:cxnSpLocks noChangeShapeType="1"/>
            <a:stCxn id="150" idx="1"/>
            <a:endCxn id="155" idx="3"/>
          </p:cNvCxnSpPr>
          <p:nvPr/>
        </p:nvCxnSpPr>
        <p:spPr bwMode="auto">
          <a:xfrm flipH="1" flipV="1">
            <a:off x="9768068" y="2315026"/>
            <a:ext cx="302660" cy="472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69" name="74 Proceso">
            <a:extLst>
              <a:ext uri="{FF2B5EF4-FFF2-40B4-BE49-F238E27FC236}">
                <a16:creationId xmlns:a16="http://schemas.microsoft.com/office/drawing/2014/main" id="{B834B00A-6BF9-4A92-A4A5-0E4496DB5AA6}"/>
              </a:ext>
            </a:extLst>
          </p:cNvPr>
          <p:cNvSpPr/>
          <p:nvPr/>
        </p:nvSpPr>
        <p:spPr bwMode="auto">
          <a:xfrm flipH="1">
            <a:off x="4328343" y="1983159"/>
            <a:ext cx="1562762" cy="688470"/>
          </a:xfrm>
          <a:prstGeom prst="flowChartProcess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7- </a:t>
            </a: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Socializar el proyecto con la comunidad  </a:t>
            </a:r>
          </a:p>
          <a:p>
            <a:pPr lvl="0" algn="ctr" defTabSz="457200">
              <a:defRPr/>
            </a:pPr>
            <a:r>
              <a:rPr lang="es-ES" sz="9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(primer seguimiento 0% avance de obra)</a:t>
            </a:r>
            <a:endParaRPr kumimoji="0" lang="es-ES" sz="90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73" name="Proceso predefinido 2">
            <a:extLst>
              <a:ext uri="{FF2B5EF4-FFF2-40B4-BE49-F238E27FC236}">
                <a16:creationId xmlns:a16="http://schemas.microsoft.com/office/drawing/2014/main" id="{4A609118-54CD-4B90-B693-5A105F10B540}"/>
              </a:ext>
            </a:extLst>
          </p:cNvPr>
          <p:cNvSpPr/>
          <p:nvPr/>
        </p:nvSpPr>
        <p:spPr>
          <a:xfrm>
            <a:off x="1585325" y="1951341"/>
            <a:ext cx="2357776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kumimoji="0" lang="es-ES" sz="900" b="1" i="0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8- </a:t>
            </a: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(GII-DPI) al avance de la obra, a la gestión de dotaciones y a la gestión de operación.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196" name="Grupo 195">
            <a:extLst>
              <a:ext uri="{FF2B5EF4-FFF2-40B4-BE49-F238E27FC236}">
                <a16:creationId xmlns:a16="http://schemas.microsoft.com/office/drawing/2014/main" id="{4C5ABB95-0FCF-4788-8E02-C17F688F34AE}"/>
              </a:ext>
            </a:extLst>
          </p:cNvPr>
          <p:cNvGrpSpPr/>
          <p:nvPr/>
        </p:nvGrpSpPr>
        <p:grpSpPr>
          <a:xfrm>
            <a:off x="1514621" y="3117928"/>
            <a:ext cx="2457520" cy="1578473"/>
            <a:chOff x="1065341" y="3781341"/>
            <a:chExt cx="2457520" cy="1578473"/>
          </a:xfrm>
        </p:grpSpPr>
        <p:sp>
          <p:nvSpPr>
            <p:cNvPr id="73" name="Decisión 89">
              <a:extLst>
                <a:ext uri="{FF2B5EF4-FFF2-40B4-BE49-F238E27FC236}">
                  <a16:creationId xmlns:a16="http://schemas.microsoft.com/office/drawing/2014/main" id="{887DFF1F-1FF1-432D-B9F3-17AD3CAC3EC0}"/>
                </a:ext>
              </a:extLst>
            </p:cNvPr>
            <p:cNvSpPr/>
            <p:nvPr/>
          </p:nvSpPr>
          <p:spPr>
            <a:xfrm>
              <a:off x="1065341" y="3781341"/>
              <a:ext cx="2457520" cy="1578473"/>
            </a:xfrm>
            <a:prstGeom prst="flowChartDecision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endParaRPr lang="es-ES" sz="800" b="1" noProof="0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178" name="CuadroTexto 177">
              <a:extLst>
                <a:ext uri="{FF2B5EF4-FFF2-40B4-BE49-F238E27FC236}">
                  <a16:creationId xmlns:a16="http://schemas.microsoft.com/office/drawing/2014/main" id="{7BA9C892-51CF-4054-AAD5-49376C4F5BE4}"/>
                </a:ext>
              </a:extLst>
            </p:cNvPr>
            <p:cNvSpPr txBox="1"/>
            <p:nvPr/>
          </p:nvSpPr>
          <p:spPr>
            <a:xfrm>
              <a:off x="1380801" y="4154589"/>
              <a:ext cx="1741163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900" b="1" dirty="0">
                  <a:solidFill>
                    <a:prstClr val="black"/>
                  </a:solidFill>
                </a:rPr>
                <a:t>9.</a:t>
              </a:r>
              <a:r>
                <a:rPr lang="es-ES" sz="900" dirty="0">
                  <a:solidFill>
                    <a:prstClr val="black"/>
                  </a:solidFill>
                  <a:cs typeface="Arial" panose="020B0604020202020204" pitchFamily="34" charset="0"/>
                </a:rPr>
                <a:t> El proyecto cumple con lineamientos de infraestructura? tiene dotación completa?, cumple condiciones para inicio de operación?</a:t>
              </a:r>
            </a:p>
            <a:p>
              <a:pPr algn="ctr"/>
              <a:endParaRPr lang="es-CO" dirty="0"/>
            </a:p>
          </p:txBody>
        </p:sp>
      </p:grpSp>
      <p:cxnSp>
        <p:nvCxnSpPr>
          <p:cNvPr id="179" name="114 Conector recto de flecha">
            <a:extLst>
              <a:ext uri="{FF2B5EF4-FFF2-40B4-BE49-F238E27FC236}">
                <a16:creationId xmlns:a16="http://schemas.microsoft.com/office/drawing/2014/main" id="{C4A5ECFC-B5E7-4E5F-9FEF-0B6DFCCB3512}"/>
              </a:ext>
            </a:extLst>
          </p:cNvPr>
          <p:cNvCxnSpPr>
            <a:cxnSpLocks noChangeShapeType="1"/>
            <a:stCxn id="73" idx="3"/>
            <a:endCxn id="84" idx="3"/>
          </p:cNvCxnSpPr>
          <p:nvPr/>
        </p:nvCxnSpPr>
        <p:spPr bwMode="auto">
          <a:xfrm flipV="1">
            <a:off x="3972141" y="3902460"/>
            <a:ext cx="303742" cy="470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183" name="CuadroTexto 182">
            <a:extLst>
              <a:ext uri="{FF2B5EF4-FFF2-40B4-BE49-F238E27FC236}">
                <a16:creationId xmlns:a16="http://schemas.microsoft.com/office/drawing/2014/main" id="{5E3B46D1-F575-40BC-84E4-322A697D2504}"/>
              </a:ext>
            </a:extLst>
          </p:cNvPr>
          <p:cNvSpPr txBox="1"/>
          <p:nvPr/>
        </p:nvSpPr>
        <p:spPr>
          <a:xfrm>
            <a:off x="3907438" y="3536352"/>
            <a:ext cx="3257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Si</a:t>
            </a:r>
          </a:p>
        </p:txBody>
      </p:sp>
      <p:sp>
        <p:nvSpPr>
          <p:cNvPr id="184" name="CuadroTexto 183">
            <a:extLst>
              <a:ext uri="{FF2B5EF4-FFF2-40B4-BE49-F238E27FC236}">
                <a16:creationId xmlns:a16="http://schemas.microsoft.com/office/drawing/2014/main" id="{6029FC0F-2195-420B-8368-33F1E90044EF}"/>
              </a:ext>
            </a:extLst>
          </p:cNvPr>
          <p:cNvSpPr txBox="1"/>
          <p:nvPr/>
        </p:nvSpPr>
        <p:spPr>
          <a:xfrm>
            <a:off x="2314722" y="4607950"/>
            <a:ext cx="426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600" dirty="0"/>
              <a:t>No</a:t>
            </a:r>
          </a:p>
        </p:txBody>
      </p:sp>
      <p:cxnSp>
        <p:nvCxnSpPr>
          <p:cNvPr id="185" name="Conector: angular 184">
            <a:extLst>
              <a:ext uri="{FF2B5EF4-FFF2-40B4-BE49-F238E27FC236}">
                <a16:creationId xmlns:a16="http://schemas.microsoft.com/office/drawing/2014/main" id="{61194EC5-992F-4679-8BA5-1FA2172D0EAB}"/>
              </a:ext>
            </a:extLst>
          </p:cNvPr>
          <p:cNvCxnSpPr>
            <a:cxnSpLocks/>
            <a:stCxn id="73" idx="2"/>
            <a:endCxn id="173" idx="1"/>
          </p:cNvCxnSpPr>
          <p:nvPr/>
        </p:nvCxnSpPr>
        <p:spPr>
          <a:xfrm rot="5400000" flipH="1">
            <a:off x="978448" y="2931468"/>
            <a:ext cx="2371810" cy="1158056"/>
          </a:xfrm>
          <a:prstGeom prst="bentConnector4">
            <a:avLst>
              <a:gd name="adj1" fmla="val -9638"/>
              <a:gd name="adj2" fmla="val 12584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190" name="114 Conector recto de flecha">
            <a:extLst>
              <a:ext uri="{FF2B5EF4-FFF2-40B4-BE49-F238E27FC236}">
                <a16:creationId xmlns:a16="http://schemas.microsoft.com/office/drawing/2014/main" id="{AE96EEA7-2109-4BF0-B092-E0407D6C1CC0}"/>
              </a:ext>
            </a:extLst>
          </p:cNvPr>
          <p:cNvCxnSpPr>
            <a:cxnSpLocks noChangeShapeType="1"/>
            <a:stCxn id="173" idx="2"/>
            <a:endCxn id="73" idx="0"/>
          </p:cNvCxnSpPr>
          <p:nvPr/>
        </p:nvCxnSpPr>
        <p:spPr bwMode="auto">
          <a:xfrm flipH="1">
            <a:off x="2743381" y="2697840"/>
            <a:ext cx="0" cy="42008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27" name="Conector: angular 226">
            <a:extLst>
              <a:ext uri="{FF2B5EF4-FFF2-40B4-BE49-F238E27FC236}">
                <a16:creationId xmlns:a16="http://schemas.microsoft.com/office/drawing/2014/main" id="{8E3DF508-5449-4514-B08D-8AE6B91C5C24}"/>
              </a:ext>
            </a:extLst>
          </p:cNvPr>
          <p:cNvCxnSpPr>
            <a:cxnSpLocks/>
            <a:stCxn id="88" idx="2"/>
            <a:endCxn id="79" idx="3"/>
          </p:cNvCxnSpPr>
          <p:nvPr/>
        </p:nvCxnSpPr>
        <p:spPr>
          <a:xfrm rot="16200000" flipH="1">
            <a:off x="10552279" y="4890586"/>
            <a:ext cx="994972" cy="59445"/>
          </a:xfrm>
          <a:prstGeom prst="bentConnector4">
            <a:avLst>
              <a:gd name="adj1" fmla="val 19502"/>
              <a:gd name="adj2" fmla="val 882025"/>
            </a:avLst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36" name="114 Conector recto de flecha">
            <a:extLst>
              <a:ext uri="{FF2B5EF4-FFF2-40B4-BE49-F238E27FC236}">
                <a16:creationId xmlns:a16="http://schemas.microsoft.com/office/drawing/2014/main" id="{0FC900EA-8C8C-4789-A8D9-51CD31864C19}"/>
              </a:ext>
            </a:extLst>
          </p:cNvPr>
          <p:cNvCxnSpPr>
            <a:cxnSpLocks noChangeShapeType="1"/>
            <a:stCxn id="237" idx="1"/>
            <a:endCxn id="80" idx="1"/>
          </p:cNvCxnSpPr>
          <p:nvPr/>
        </p:nvCxnSpPr>
        <p:spPr bwMode="auto">
          <a:xfrm flipH="1" flipV="1">
            <a:off x="7049817" y="5413341"/>
            <a:ext cx="389570" cy="2225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237" name="5 Documento">
            <a:extLst>
              <a:ext uri="{FF2B5EF4-FFF2-40B4-BE49-F238E27FC236}">
                <a16:creationId xmlns:a16="http://schemas.microsoft.com/office/drawing/2014/main" id="{4B3CF657-8B21-4CDB-9F1B-924959505956}"/>
              </a:ext>
            </a:extLst>
          </p:cNvPr>
          <p:cNvSpPr/>
          <p:nvPr/>
        </p:nvSpPr>
        <p:spPr bwMode="auto">
          <a:xfrm>
            <a:off x="7439387" y="5092130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Comodato de entrega de infraestructura</a:t>
            </a:r>
          </a:p>
        </p:txBody>
      </p:sp>
      <p:cxnSp>
        <p:nvCxnSpPr>
          <p:cNvPr id="238" name="114 Conector recto de flecha">
            <a:extLst>
              <a:ext uri="{FF2B5EF4-FFF2-40B4-BE49-F238E27FC236}">
                <a16:creationId xmlns:a16="http://schemas.microsoft.com/office/drawing/2014/main" id="{E01C7783-061F-47F8-9152-F123FE57F972}"/>
              </a:ext>
            </a:extLst>
          </p:cNvPr>
          <p:cNvCxnSpPr>
            <a:cxnSpLocks noChangeShapeType="1"/>
            <a:stCxn id="79" idx="1"/>
            <a:endCxn id="237" idx="3"/>
          </p:cNvCxnSpPr>
          <p:nvPr/>
        </p:nvCxnSpPr>
        <p:spPr bwMode="auto">
          <a:xfrm flipH="1" flipV="1">
            <a:off x="8619766" y="5415566"/>
            <a:ext cx="552086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3" name="114 Conector recto de flecha">
            <a:extLst>
              <a:ext uri="{FF2B5EF4-FFF2-40B4-BE49-F238E27FC236}">
                <a16:creationId xmlns:a16="http://schemas.microsoft.com/office/drawing/2014/main" id="{99969707-50DF-480B-954E-BCD5C0C23D40}"/>
              </a:ext>
            </a:extLst>
          </p:cNvPr>
          <p:cNvCxnSpPr>
            <a:cxnSpLocks noChangeShapeType="1"/>
            <a:stCxn id="84" idx="1"/>
            <a:endCxn id="85" idx="3"/>
          </p:cNvCxnSpPr>
          <p:nvPr/>
        </p:nvCxnSpPr>
        <p:spPr bwMode="auto">
          <a:xfrm>
            <a:off x="6096000" y="3902460"/>
            <a:ext cx="303741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6" name="114 Conector recto de flecha">
            <a:extLst>
              <a:ext uri="{FF2B5EF4-FFF2-40B4-BE49-F238E27FC236}">
                <a16:creationId xmlns:a16="http://schemas.microsoft.com/office/drawing/2014/main" id="{51DC2BDD-C9D4-40DA-8632-F27D8D907E5B}"/>
              </a:ext>
            </a:extLst>
          </p:cNvPr>
          <p:cNvCxnSpPr>
            <a:cxnSpLocks noChangeShapeType="1"/>
            <a:stCxn id="85" idx="1"/>
            <a:endCxn id="87" idx="3"/>
          </p:cNvCxnSpPr>
          <p:nvPr/>
        </p:nvCxnSpPr>
        <p:spPr bwMode="auto">
          <a:xfrm>
            <a:off x="7804194" y="3902460"/>
            <a:ext cx="331908" cy="3224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49" name="114 Conector recto de flecha">
            <a:extLst>
              <a:ext uri="{FF2B5EF4-FFF2-40B4-BE49-F238E27FC236}">
                <a16:creationId xmlns:a16="http://schemas.microsoft.com/office/drawing/2014/main" id="{59895CE4-CCC9-4706-980E-8D1278BCFAEF}"/>
              </a:ext>
            </a:extLst>
          </p:cNvPr>
          <p:cNvCxnSpPr>
            <a:cxnSpLocks noChangeShapeType="1"/>
            <a:stCxn id="87" idx="1"/>
            <a:endCxn id="88" idx="3"/>
          </p:cNvCxnSpPr>
          <p:nvPr/>
        </p:nvCxnSpPr>
        <p:spPr bwMode="auto">
          <a:xfrm flipV="1">
            <a:off x="9788926" y="3902246"/>
            <a:ext cx="372689" cy="3438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cxnSp>
        <p:nvCxnSpPr>
          <p:cNvPr id="252" name="114 Conector recto de flecha">
            <a:extLst>
              <a:ext uri="{FF2B5EF4-FFF2-40B4-BE49-F238E27FC236}">
                <a16:creationId xmlns:a16="http://schemas.microsoft.com/office/drawing/2014/main" id="{3AA80DC2-45E7-4CE1-B03C-D807718CD6B7}"/>
              </a:ext>
            </a:extLst>
          </p:cNvPr>
          <p:cNvCxnSpPr>
            <a:cxnSpLocks noChangeShapeType="1"/>
            <a:stCxn id="80" idx="3"/>
            <a:endCxn id="58" idx="3"/>
          </p:cNvCxnSpPr>
          <p:nvPr/>
        </p:nvCxnSpPr>
        <p:spPr bwMode="auto">
          <a:xfrm flipH="1" flipV="1">
            <a:off x="4660492" y="5393085"/>
            <a:ext cx="569207" cy="0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58" name="5 Documento">
            <a:extLst>
              <a:ext uri="{FF2B5EF4-FFF2-40B4-BE49-F238E27FC236}">
                <a16:creationId xmlns:a16="http://schemas.microsoft.com/office/drawing/2014/main" id="{8C668F69-A2BA-470A-9F5C-55C8C40CD5C4}"/>
              </a:ext>
            </a:extLst>
          </p:cNvPr>
          <p:cNvSpPr/>
          <p:nvPr/>
        </p:nvSpPr>
        <p:spPr bwMode="auto">
          <a:xfrm>
            <a:off x="3480113" y="5069649"/>
            <a:ext cx="1180379" cy="646872"/>
          </a:xfrm>
          <a:prstGeom prst="flowChartDocument">
            <a:avLst/>
          </a:prstGeom>
          <a:solidFill>
            <a:schemeClr val="accent3">
              <a:tint val="40000"/>
              <a:hueOff val="1549788"/>
              <a:satOff val="35711"/>
              <a:lumOff val="3081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900" b="0" i="1" u="none" strike="noStrike" kern="1200" cap="none" spc="0" normalizeH="0" baseline="0" noProof="0" dirty="0">
                <a:ln w="0"/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Ficha técnica de inauguración</a:t>
            </a:r>
          </a:p>
        </p:txBody>
      </p:sp>
      <p:cxnSp>
        <p:nvCxnSpPr>
          <p:cNvPr id="59" name="114 Conector recto de flecha">
            <a:extLst>
              <a:ext uri="{FF2B5EF4-FFF2-40B4-BE49-F238E27FC236}">
                <a16:creationId xmlns:a16="http://schemas.microsoft.com/office/drawing/2014/main" id="{B3A60449-D464-4B9B-AD8E-D873EA523A70}"/>
              </a:ext>
            </a:extLst>
          </p:cNvPr>
          <p:cNvCxnSpPr>
            <a:cxnSpLocks noChangeShapeType="1"/>
            <a:stCxn id="58" idx="2"/>
          </p:cNvCxnSpPr>
          <p:nvPr/>
        </p:nvCxnSpPr>
        <p:spPr bwMode="auto">
          <a:xfrm flipH="1">
            <a:off x="4067740" y="5673756"/>
            <a:ext cx="2563" cy="307791"/>
          </a:xfrm>
          <a:prstGeom prst="straightConnector1">
            <a:avLst/>
          </a:prstGeom>
          <a:ln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</p:cxnSp>
      <p:sp>
        <p:nvSpPr>
          <p:cNvPr id="62" name="Proceso predefinido 2">
            <a:extLst>
              <a:ext uri="{FF2B5EF4-FFF2-40B4-BE49-F238E27FC236}">
                <a16:creationId xmlns:a16="http://schemas.microsoft.com/office/drawing/2014/main" id="{92F7CF36-64CF-4048-AE50-063219CB5E8E}"/>
              </a:ext>
            </a:extLst>
          </p:cNvPr>
          <p:cNvSpPr/>
          <p:nvPr/>
        </p:nvSpPr>
        <p:spPr>
          <a:xfrm>
            <a:off x="3080052" y="5997193"/>
            <a:ext cx="2021097" cy="746499"/>
          </a:xfrm>
          <a:prstGeom prst="flowChartPredefinedProcess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defRPr/>
            </a:pPr>
            <a:r>
              <a:rPr lang="es-ES" sz="900" b="1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Seguimiento a la operación y necesidades de la Infraestructura</a:t>
            </a:r>
            <a:endParaRPr kumimoji="0" lang="es-ES" sz="900" b="0" i="0" u="none" strike="noStrike" kern="1200" cap="none" spc="0" normalizeH="0" baseline="0" noProof="0" dirty="0">
              <a:ln w="0"/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117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Diagrama 17">
            <a:extLst>
              <a:ext uri="{FF2B5EF4-FFF2-40B4-BE49-F238E27FC236}">
                <a16:creationId xmlns:a16="http://schemas.microsoft.com/office/drawing/2014/main" id="{2ED3A9F9-F26E-4323-8D5A-8BF036B857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293854"/>
              </p:ext>
            </p:extLst>
          </p:nvPr>
        </p:nvGraphicFramePr>
        <p:xfrm>
          <a:off x="2971800" y="33969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Rectángulo 18">
            <a:extLst>
              <a:ext uri="{FF2B5EF4-FFF2-40B4-BE49-F238E27FC236}">
                <a16:creationId xmlns:a16="http://schemas.microsoft.com/office/drawing/2014/main" id="{D754DCB0-4349-4A39-833B-9D381D781535}"/>
              </a:ext>
            </a:extLst>
          </p:cNvPr>
          <p:cNvSpPr/>
          <p:nvPr/>
        </p:nvSpPr>
        <p:spPr>
          <a:xfrm>
            <a:off x="4582585" y="2690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4.</a:t>
            </a:r>
            <a:r>
              <a:rPr lang="es-CO" sz="32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 </a:t>
            </a:r>
            <a:r>
              <a:rPr lang="es-CO" sz="2400" dirty="0"/>
              <a:t>Ingreso de dotaciones al inventario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0C8BB3D-0E70-4481-AD81-7012ED9D3D02}"/>
              </a:ext>
            </a:extLst>
          </p:cNvPr>
          <p:cNvSpPr txBox="1"/>
          <p:nvPr/>
        </p:nvSpPr>
        <p:spPr>
          <a:xfrm>
            <a:off x="2971800" y="1919579"/>
            <a:ext cx="226827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3. </a:t>
            </a:r>
            <a:r>
              <a:rPr lang="es-CO" sz="2400" dirty="0"/>
              <a:t>Compra de dotaciones</a:t>
            </a: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06778B45-5447-4EF5-AD54-A1B6F1B201AC}"/>
              </a:ext>
            </a:extLst>
          </p:cNvPr>
          <p:cNvSpPr txBox="1"/>
          <p:nvPr/>
        </p:nvSpPr>
        <p:spPr>
          <a:xfrm>
            <a:off x="9334283" y="1903534"/>
            <a:ext cx="2268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1. </a:t>
            </a:r>
            <a:r>
              <a:rPr lang="es-CO" sz="2400" dirty="0"/>
              <a:t>Identificación de necesidades Dotación</a:t>
            </a:r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AF7F63F3-E2ED-403C-B364-3DAD059E1325}"/>
              </a:ext>
            </a:extLst>
          </p:cNvPr>
          <p:cNvSpPr txBox="1"/>
          <p:nvPr/>
        </p:nvSpPr>
        <p:spPr>
          <a:xfrm>
            <a:off x="5518889" y="5478304"/>
            <a:ext cx="3033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346232"/>
                </a:solidFill>
                <a:latin typeface="Arial Rounded MT Bold" panose="020F0704030504030204" pitchFamily="34" charset="0"/>
              </a:rPr>
              <a:t>2. </a:t>
            </a:r>
            <a:r>
              <a:rPr lang="es-CO" sz="2400" dirty="0"/>
              <a:t>Contratación o adición para Dotaciones</a:t>
            </a:r>
          </a:p>
        </p:txBody>
      </p:sp>
      <p:sp>
        <p:nvSpPr>
          <p:cNvPr id="23" name="Flecha: curvada hacia abajo 22">
            <a:extLst>
              <a:ext uri="{FF2B5EF4-FFF2-40B4-BE49-F238E27FC236}">
                <a16:creationId xmlns:a16="http://schemas.microsoft.com/office/drawing/2014/main" id="{D9BDC88D-8887-43B2-91A6-337D7773267C}"/>
              </a:ext>
            </a:extLst>
          </p:cNvPr>
          <p:cNvSpPr/>
          <p:nvPr/>
        </p:nvSpPr>
        <p:spPr>
          <a:xfrm rot="7430374">
            <a:off x="8538159" y="4121377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4" name="Flecha: curvada hacia abajo 23">
            <a:extLst>
              <a:ext uri="{FF2B5EF4-FFF2-40B4-BE49-F238E27FC236}">
                <a16:creationId xmlns:a16="http://schemas.microsoft.com/office/drawing/2014/main" id="{7F5F4D78-19E1-4958-9D4B-448D4DE92C9B}"/>
              </a:ext>
            </a:extLst>
          </p:cNvPr>
          <p:cNvSpPr/>
          <p:nvPr/>
        </p:nvSpPr>
        <p:spPr>
          <a:xfrm rot="14555739">
            <a:off x="2650186" y="3731750"/>
            <a:ext cx="3010588" cy="1457531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5" name="Flecha: curvada hacia abajo 24">
            <a:extLst>
              <a:ext uri="{FF2B5EF4-FFF2-40B4-BE49-F238E27FC236}">
                <a16:creationId xmlns:a16="http://schemas.microsoft.com/office/drawing/2014/main" id="{BEEFCA9D-5D8F-4AE5-B46F-8E2EB95D7850}"/>
              </a:ext>
            </a:extLst>
          </p:cNvPr>
          <p:cNvSpPr/>
          <p:nvPr/>
        </p:nvSpPr>
        <p:spPr>
          <a:xfrm rot="18481425">
            <a:off x="3232757" y="734464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6" name="Flecha: curvada hacia abajo 25">
            <a:extLst>
              <a:ext uri="{FF2B5EF4-FFF2-40B4-BE49-F238E27FC236}">
                <a16:creationId xmlns:a16="http://schemas.microsoft.com/office/drawing/2014/main" id="{F326720F-7517-46E0-859F-17FB26D7C357}"/>
              </a:ext>
            </a:extLst>
          </p:cNvPr>
          <p:cNvSpPr/>
          <p:nvPr/>
        </p:nvSpPr>
        <p:spPr>
          <a:xfrm rot="3545357">
            <a:off x="9286685" y="847756"/>
            <a:ext cx="1342260" cy="649835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>
              <a:solidFill>
                <a:schemeClr val="tx1"/>
              </a:solidFill>
            </a:endParaRPr>
          </a:p>
        </p:txBody>
      </p:sp>
      <p:sp>
        <p:nvSpPr>
          <p:cNvPr id="27" name="TextBox 5">
            <a:extLst>
              <a:ext uri="{FF2B5EF4-FFF2-40B4-BE49-F238E27FC236}">
                <a16:creationId xmlns:a16="http://schemas.microsoft.com/office/drawing/2014/main" id="{D70ADE19-213F-4305-9A15-64056A4C93FF}"/>
              </a:ext>
            </a:extLst>
          </p:cNvPr>
          <p:cNvSpPr txBox="1"/>
          <p:nvPr/>
        </p:nvSpPr>
        <p:spPr>
          <a:xfrm>
            <a:off x="116065" y="35987"/>
            <a:ext cx="3428760" cy="1754326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lnSpc>
                <a:spcPct val="90000"/>
              </a:lnSpc>
              <a:defRPr sz="2400" b="1">
                <a:solidFill>
                  <a:srgbClr val="6EBC44"/>
                </a:solidFill>
                <a:latin typeface="Arial Rounded MT Bold" panose="020F0704030504030204" pitchFamily="34" charset="0"/>
                <a:cs typeface="Asap Bold"/>
              </a:defRPr>
            </a:lvl1pPr>
          </a:lstStyle>
          <a:p>
            <a:pPr algn="l"/>
            <a:r>
              <a:rPr lang="es-ES" sz="4000" dirty="0">
                <a:solidFill>
                  <a:srgbClr val="346232"/>
                </a:solidFill>
                <a:latin typeface="+mn-lt"/>
                <a:cs typeface="+mn-cs"/>
                <a:sym typeface="Calibri"/>
              </a:rPr>
              <a:t>DOTACIONES PRIMERA INFANCIA</a:t>
            </a:r>
            <a:endParaRPr lang="en-US" sz="4000" dirty="0">
              <a:solidFill>
                <a:srgbClr val="346232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118312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1F0A243F-B100-443D-A511-516E95846A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6374" y="-432585"/>
            <a:ext cx="8899251" cy="7385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342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ABB595F6-001C-4B82-9B44-5F5D5385582C}"/>
              </a:ext>
            </a:extLst>
          </p:cNvPr>
          <p:cNvGrpSpPr/>
          <p:nvPr/>
        </p:nvGrpSpPr>
        <p:grpSpPr>
          <a:xfrm>
            <a:off x="3924380" y="155788"/>
            <a:ext cx="6741970" cy="1077218"/>
            <a:chOff x="3977058" y="484755"/>
            <a:chExt cx="6741970" cy="1077218"/>
          </a:xfrm>
        </p:grpSpPr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1025459D-7521-4ACC-8529-36C1F2B5AC2E}"/>
                </a:ext>
              </a:extLst>
            </p:cNvPr>
            <p:cNvSpPr/>
            <p:nvPr/>
          </p:nvSpPr>
          <p:spPr>
            <a:xfrm>
              <a:off x="3977058" y="484755"/>
              <a:ext cx="6741970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Asistencia técnica Equipo I&amp;D </a:t>
              </a:r>
            </a:p>
            <a:p>
              <a:pPr algn="ctr"/>
              <a:r>
                <a:rPr lang="es-CO" sz="3200" b="1" dirty="0">
                  <a:solidFill>
                    <a:srgbClr val="346232"/>
                  </a:solidFill>
                  <a:latin typeface="Athelas" panose="02000503000000020003" pitchFamily="2" charset="77"/>
                </a:rPr>
                <a:t>Distribución por </a:t>
              </a:r>
              <a:r>
                <a:rPr lang="es-CO" sz="3200" b="1" dirty="0" err="1">
                  <a:solidFill>
                    <a:srgbClr val="346232"/>
                  </a:solidFill>
                  <a:latin typeface="Athelas" panose="02000503000000020003" pitchFamily="2" charset="77"/>
                </a:rPr>
                <a:t>macroregiones</a:t>
              </a:r>
              <a:endParaRPr lang="es-CO" sz="3200" b="1" dirty="0">
                <a:solidFill>
                  <a:srgbClr val="346232"/>
                </a:solidFill>
                <a:latin typeface="Athelas" panose="02000503000000020003" pitchFamily="2" charset="77"/>
              </a:endParaRPr>
            </a:p>
          </p:txBody>
        </p:sp>
        <p:cxnSp>
          <p:nvCxnSpPr>
            <p:cNvPr id="81" name="Conector recto 80">
              <a:extLst>
                <a:ext uri="{FF2B5EF4-FFF2-40B4-BE49-F238E27FC236}">
                  <a16:creationId xmlns:a16="http://schemas.microsoft.com/office/drawing/2014/main" id="{DF6B7229-D593-4C12-868B-2A285169D120}"/>
                </a:ext>
              </a:extLst>
            </p:cNvPr>
            <p:cNvCxnSpPr>
              <a:cxnSpLocks/>
            </p:cNvCxnSpPr>
            <p:nvPr/>
          </p:nvCxnSpPr>
          <p:spPr>
            <a:xfrm>
              <a:off x="4535957" y="1070328"/>
              <a:ext cx="5840520" cy="132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9" name="Grupo 88">
            <a:extLst>
              <a:ext uri="{FF2B5EF4-FFF2-40B4-BE49-F238E27FC236}">
                <a16:creationId xmlns:a16="http://schemas.microsoft.com/office/drawing/2014/main" id="{56A440BF-83B5-4009-92A0-E42749F79C7E}"/>
              </a:ext>
            </a:extLst>
          </p:cNvPr>
          <p:cNvGrpSpPr/>
          <p:nvPr/>
        </p:nvGrpSpPr>
        <p:grpSpPr>
          <a:xfrm>
            <a:off x="6147176" y="2058407"/>
            <a:ext cx="4097753" cy="830451"/>
            <a:chOff x="6080136" y="1363393"/>
            <a:chExt cx="4097753" cy="830451"/>
          </a:xfrm>
        </p:grpSpPr>
        <p:sp>
          <p:nvSpPr>
            <p:cNvPr id="87" name="Rectángulo: esquinas redondeadas 86">
              <a:extLst>
                <a:ext uri="{FF2B5EF4-FFF2-40B4-BE49-F238E27FC236}">
                  <a16:creationId xmlns:a16="http://schemas.microsoft.com/office/drawing/2014/main" id="{46854F8E-F79E-4624-AE6D-78D12C980A15}"/>
                </a:ext>
              </a:extLst>
            </p:cNvPr>
            <p:cNvSpPr/>
            <p:nvPr/>
          </p:nvSpPr>
          <p:spPr>
            <a:xfrm>
              <a:off x="7084360" y="1512158"/>
              <a:ext cx="3093529" cy="442616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Rafael Garzón</a:t>
              </a:r>
            </a:p>
            <a:p>
              <a:pPr algn="ctr"/>
              <a:r>
                <a:rPr lang="es-CO" sz="1400" dirty="0"/>
                <a:t>rafael.garzon@icbf.gov.co</a:t>
              </a:r>
            </a:p>
          </p:txBody>
        </p:sp>
        <p:sp>
          <p:nvSpPr>
            <p:cNvPr id="88" name="Elipse 87">
              <a:extLst>
                <a:ext uri="{FF2B5EF4-FFF2-40B4-BE49-F238E27FC236}">
                  <a16:creationId xmlns:a16="http://schemas.microsoft.com/office/drawing/2014/main" id="{2F2B136D-B27E-452F-B05E-49F04E5F8371}"/>
                </a:ext>
              </a:extLst>
            </p:cNvPr>
            <p:cNvSpPr/>
            <p:nvPr/>
          </p:nvSpPr>
          <p:spPr>
            <a:xfrm>
              <a:off x="6080136" y="1363393"/>
              <a:ext cx="1153962" cy="830451"/>
            </a:xfrm>
            <a:prstGeom prst="ellipse">
              <a:avLst/>
            </a:prstGeom>
            <a:solidFill>
              <a:srgbClr val="5B9B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Centro</a:t>
              </a:r>
            </a:p>
          </p:txBody>
        </p:sp>
      </p:grpSp>
      <p:grpSp>
        <p:nvGrpSpPr>
          <p:cNvPr id="90" name="Grupo 89">
            <a:extLst>
              <a:ext uri="{FF2B5EF4-FFF2-40B4-BE49-F238E27FC236}">
                <a16:creationId xmlns:a16="http://schemas.microsoft.com/office/drawing/2014/main" id="{9F2C8068-808A-4CC3-95C0-1F45F3B09130}"/>
              </a:ext>
            </a:extLst>
          </p:cNvPr>
          <p:cNvGrpSpPr/>
          <p:nvPr/>
        </p:nvGrpSpPr>
        <p:grpSpPr>
          <a:xfrm>
            <a:off x="7085127" y="2796246"/>
            <a:ext cx="4097753" cy="827733"/>
            <a:chOff x="5723676" y="1231657"/>
            <a:chExt cx="4097753" cy="827733"/>
          </a:xfrm>
        </p:grpSpPr>
        <p:sp>
          <p:nvSpPr>
            <p:cNvPr id="91" name="Rectángulo: esquinas redondeadas 90">
              <a:extLst>
                <a:ext uri="{FF2B5EF4-FFF2-40B4-BE49-F238E27FC236}">
                  <a16:creationId xmlns:a16="http://schemas.microsoft.com/office/drawing/2014/main" id="{EEB178C4-E478-4951-B71C-CB71C4A296CF}"/>
                </a:ext>
              </a:extLst>
            </p:cNvPr>
            <p:cNvSpPr/>
            <p:nvPr/>
          </p:nvSpPr>
          <p:spPr>
            <a:xfrm>
              <a:off x="6727900" y="1381881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Jaime Silva</a:t>
              </a:r>
            </a:p>
            <a:p>
              <a:pPr algn="ctr"/>
              <a:r>
                <a:rPr lang="es-CO" sz="1400" dirty="0"/>
                <a:t>jaime.silva@icbf.gov.co</a:t>
              </a:r>
            </a:p>
          </p:txBody>
        </p:sp>
        <p:sp>
          <p:nvSpPr>
            <p:cNvPr id="92" name="Elipse 91">
              <a:extLst>
                <a:ext uri="{FF2B5EF4-FFF2-40B4-BE49-F238E27FC236}">
                  <a16:creationId xmlns:a16="http://schemas.microsoft.com/office/drawing/2014/main" id="{D1EE3F34-F772-4B3E-9AA6-A7BC931F1A4D}"/>
                </a:ext>
              </a:extLst>
            </p:cNvPr>
            <p:cNvSpPr/>
            <p:nvPr/>
          </p:nvSpPr>
          <p:spPr>
            <a:xfrm>
              <a:off x="5723676" y="1231657"/>
              <a:ext cx="1153962" cy="827733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Norte</a:t>
              </a:r>
            </a:p>
          </p:txBody>
        </p:sp>
      </p:grpSp>
      <p:grpSp>
        <p:nvGrpSpPr>
          <p:cNvPr id="94" name="Grupo 93">
            <a:extLst>
              <a:ext uri="{FF2B5EF4-FFF2-40B4-BE49-F238E27FC236}">
                <a16:creationId xmlns:a16="http://schemas.microsoft.com/office/drawing/2014/main" id="{7F89BFE3-12A7-4DAD-864C-17E963E39DF9}"/>
              </a:ext>
            </a:extLst>
          </p:cNvPr>
          <p:cNvGrpSpPr/>
          <p:nvPr/>
        </p:nvGrpSpPr>
        <p:grpSpPr>
          <a:xfrm>
            <a:off x="6862412" y="4311532"/>
            <a:ext cx="4162725" cy="827733"/>
            <a:chOff x="5360796" y="1527282"/>
            <a:chExt cx="4162725" cy="827733"/>
          </a:xfrm>
        </p:grpSpPr>
        <p:sp>
          <p:nvSpPr>
            <p:cNvPr id="95" name="Rectángulo: esquinas redondeadas 94">
              <a:extLst>
                <a:ext uri="{FF2B5EF4-FFF2-40B4-BE49-F238E27FC236}">
                  <a16:creationId xmlns:a16="http://schemas.microsoft.com/office/drawing/2014/main" id="{4D9D1200-9F6F-41CA-867C-794A01B6A189}"/>
                </a:ext>
              </a:extLst>
            </p:cNvPr>
            <p:cNvSpPr/>
            <p:nvPr/>
          </p:nvSpPr>
          <p:spPr>
            <a:xfrm>
              <a:off x="6288678" y="1670278"/>
              <a:ext cx="3234843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Felipe Rodríguez</a:t>
              </a:r>
            </a:p>
            <a:p>
              <a:pPr algn="ctr"/>
              <a:r>
                <a:rPr lang="es-CO" sz="1400" dirty="0"/>
                <a:t>nelson.rodriguez@icbf.gov.co</a:t>
              </a:r>
            </a:p>
          </p:txBody>
        </p:sp>
        <p:sp>
          <p:nvSpPr>
            <p:cNvPr id="96" name="Elipse 95">
              <a:extLst>
                <a:ext uri="{FF2B5EF4-FFF2-40B4-BE49-F238E27FC236}">
                  <a16:creationId xmlns:a16="http://schemas.microsoft.com/office/drawing/2014/main" id="{2D6BE1FB-F304-4E4D-BE3D-9C78EDB1569B}"/>
                </a:ext>
              </a:extLst>
            </p:cNvPr>
            <p:cNvSpPr/>
            <p:nvPr/>
          </p:nvSpPr>
          <p:spPr>
            <a:xfrm>
              <a:off x="5360796" y="1527282"/>
              <a:ext cx="1308279" cy="827733"/>
            </a:xfrm>
            <a:prstGeom prst="ellipse">
              <a:avLst/>
            </a:prstGeom>
            <a:solidFill>
              <a:srgbClr val="72AE4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Oriente-Amazonía</a:t>
              </a:r>
            </a:p>
          </p:txBody>
        </p:sp>
      </p:grpSp>
      <p:grpSp>
        <p:nvGrpSpPr>
          <p:cNvPr id="110" name="Grupo 109">
            <a:extLst>
              <a:ext uri="{FF2B5EF4-FFF2-40B4-BE49-F238E27FC236}">
                <a16:creationId xmlns:a16="http://schemas.microsoft.com/office/drawing/2014/main" id="{BAC861E7-6DCE-44B0-AE5D-01B54CD65C4D}"/>
              </a:ext>
            </a:extLst>
          </p:cNvPr>
          <p:cNvGrpSpPr/>
          <p:nvPr/>
        </p:nvGrpSpPr>
        <p:grpSpPr>
          <a:xfrm>
            <a:off x="144553" y="268998"/>
            <a:ext cx="5390618" cy="6492588"/>
            <a:chOff x="144553" y="268998"/>
            <a:chExt cx="5390618" cy="6492588"/>
          </a:xfrm>
        </p:grpSpPr>
        <p:sp>
          <p:nvSpPr>
            <p:cNvPr id="50" name="Freeform 2">
              <a:extLst>
                <a:ext uri="{FF2B5EF4-FFF2-40B4-BE49-F238E27FC236}">
                  <a16:creationId xmlns:a16="http://schemas.microsoft.com/office/drawing/2014/main" id="{5B30146B-A0AA-4CF0-B2C0-F5B1B9FAE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7530" y="1737503"/>
              <a:ext cx="1384699" cy="1348003"/>
            </a:xfrm>
            <a:custGeom>
              <a:avLst/>
              <a:gdLst>
                <a:gd name="T0" fmla="*/ 3901 w 3902"/>
                <a:gd name="T1" fmla="*/ 1897 h 3698"/>
                <a:gd name="T2" fmla="*/ 3716 w 3902"/>
                <a:gd name="T3" fmla="*/ 2073 h 3698"/>
                <a:gd name="T4" fmla="*/ 3495 w 3902"/>
                <a:gd name="T5" fmla="*/ 2258 h 3698"/>
                <a:gd name="T6" fmla="*/ 3283 w 3902"/>
                <a:gd name="T7" fmla="*/ 2417 h 3698"/>
                <a:gd name="T8" fmla="*/ 3239 w 3902"/>
                <a:gd name="T9" fmla="*/ 2664 h 3698"/>
                <a:gd name="T10" fmla="*/ 3045 w 3902"/>
                <a:gd name="T11" fmla="*/ 2929 h 3698"/>
                <a:gd name="T12" fmla="*/ 3098 w 3902"/>
                <a:gd name="T13" fmla="*/ 3105 h 3698"/>
                <a:gd name="T14" fmla="*/ 3063 w 3902"/>
                <a:gd name="T15" fmla="*/ 3352 h 3698"/>
                <a:gd name="T16" fmla="*/ 2798 w 3902"/>
                <a:gd name="T17" fmla="*/ 3388 h 3698"/>
                <a:gd name="T18" fmla="*/ 2489 w 3902"/>
                <a:gd name="T19" fmla="*/ 3476 h 3698"/>
                <a:gd name="T20" fmla="*/ 2286 w 3902"/>
                <a:gd name="T21" fmla="*/ 3697 h 3698"/>
                <a:gd name="T22" fmla="*/ 2057 w 3902"/>
                <a:gd name="T23" fmla="*/ 3458 h 3698"/>
                <a:gd name="T24" fmla="*/ 1871 w 3902"/>
                <a:gd name="T25" fmla="*/ 3485 h 3698"/>
                <a:gd name="T26" fmla="*/ 1712 w 3902"/>
                <a:gd name="T27" fmla="*/ 3626 h 3698"/>
                <a:gd name="T28" fmla="*/ 1448 w 3902"/>
                <a:gd name="T29" fmla="*/ 3697 h 3698"/>
                <a:gd name="T30" fmla="*/ 1298 w 3902"/>
                <a:gd name="T31" fmla="*/ 3520 h 3698"/>
                <a:gd name="T32" fmla="*/ 1262 w 3902"/>
                <a:gd name="T33" fmla="*/ 3238 h 3698"/>
                <a:gd name="T34" fmla="*/ 1095 w 3902"/>
                <a:gd name="T35" fmla="*/ 3061 h 3698"/>
                <a:gd name="T36" fmla="*/ 830 w 3902"/>
                <a:gd name="T37" fmla="*/ 2955 h 3698"/>
                <a:gd name="T38" fmla="*/ 521 w 3902"/>
                <a:gd name="T39" fmla="*/ 2876 h 3698"/>
                <a:gd name="T40" fmla="*/ 477 w 3902"/>
                <a:gd name="T41" fmla="*/ 2638 h 3698"/>
                <a:gd name="T42" fmla="*/ 283 w 3902"/>
                <a:gd name="T43" fmla="*/ 2461 h 3698"/>
                <a:gd name="T44" fmla="*/ 353 w 3902"/>
                <a:gd name="T45" fmla="*/ 2232 h 3698"/>
                <a:gd name="T46" fmla="*/ 512 w 3902"/>
                <a:gd name="T47" fmla="*/ 2029 h 3698"/>
                <a:gd name="T48" fmla="*/ 768 w 3902"/>
                <a:gd name="T49" fmla="*/ 1923 h 3698"/>
                <a:gd name="T50" fmla="*/ 556 w 3902"/>
                <a:gd name="T51" fmla="*/ 1702 h 3698"/>
                <a:gd name="T52" fmla="*/ 45 w 3902"/>
                <a:gd name="T53" fmla="*/ 1138 h 3698"/>
                <a:gd name="T54" fmla="*/ 212 w 3902"/>
                <a:gd name="T55" fmla="*/ 927 h 3698"/>
                <a:gd name="T56" fmla="*/ 353 w 3902"/>
                <a:gd name="T57" fmla="*/ 1067 h 3698"/>
                <a:gd name="T58" fmla="*/ 442 w 3902"/>
                <a:gd name="T59" fmla="*/ 777 h 3698"/>
                <a:gd name="T60" fmla="*/ 353 w 3902"/>
                <a:gd name="T61" fmla="*/ 450 h 3698"/>
                <a:gd name="T62" fmla="*/ 318 w 3902"/>
                <a:gd name="T63" fmla="*/ 274 h 3698"/>
                <a:gd name="T64" fmla="*/ 556 w 3902"/>
                <a:gd name="T65" fmla="*/ 168 h 3698"/>
                <a:gd name="T66" fmla="*/ 812 w 3902"/>
                <a:gd name="T67" fmla="*/ 0 h 3698"/>
                <a:gd name="T68" fmla="*/ 1015 w 3902"/>
                <a:gd name="T69" fmla="*/ 265 h 3698"/>
                <a:gd name="T70" fmla="*/ 1059 w 3902"/>
                <a:gd name="T71" fmla="*/ 521 h 3698"/>
                <a:gd name="T72" fmla="*/ 848 w 3902"/>
                <a:gd name="T73" fmla="*/ 856 h 3698"/>
                <a:gd name="T74" fmla="*/ 742 w 3902"/>
                <a:gd name="T75" fmla="*/ 1244 h 3698"/>
                <a:gd name="T76" fmla="*/ 927 w 3902"/>
                <a:gd name="T77" fmla="*/ 1650 h 3698"/>
                <a:gd name="T78" fmla="*/ 1748 w 3902"/>
                <a:gd name="T79" fmla="*/ 1208 h 3698"/>
                <a:gd name="T80" fmla="*/ 1968 w 3902"/>
                <a:gd name="T81" fmla="*/ 1111 h 3698"/>
                <a:gd name="T82" fmla="*/ 2233 w 3902"/>
                <a:gd name="T83" fmla="*/ 945 h 3698"/>
                <a:gd name="T84" fmla="*/ 2392 w 3902"/>
                <a:gd name="T85" fmla="*/ 839 h 3698"/>
                <a:gd name="T86" fmla="*/ 2639 w 3902"/>
                <a:gd name="T87" fmla="*/ 759 h 3698"/>
                <a:gd name="T88" fmla="*/ 2930 w 3902"/>
                <a:gd name="T89" fmla="*/ 795 h 3698"/>
                <a:gd name="T90" fmla="*/ 3080 w 3902"/>
                <a:gd name="T91" fmla="*/ 1085 h 3698"/>
                <a:gd name="T92" fmla="*/ 3054 w 3902"/>
                <a:gd name="T93" fmla="*/ 1261 h 3698"/>
                <a:gd name="T94" fmla="*/ 3054 w 3902"/>
                <a:gd name="T95" fmla="*/ 1508 h 3698"/>
                <a:gd name="T96" fmla="*/ 3230 w 3902"/>
                <a:gd name="T97" fmla="*/ 1482 h 3698"/>
                <a:gd name="T98" fmla="*/ 3248 w 3902"/>
                <a:gd name="T99" fmla="*/ 1605 h 3698"/>
                <a:gd name="T100" fmla="*/ 3310 w 3902"/>
                <a:gd name="T101" fmla="*/ 1844 h 3698"/>
                <a:gd name="T102" fmla="*/ 3751 w 3902"/>
                <a:gd name="T103" fmla="*/ 1694 h 3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902" h="3698">
                  <a:moveTo>
                    <a:pt x="3822" y="1694"/>
                  </a:moveTo>
                  <a:lnTo>
                    <a:pt x="3822" y="1773"/>
                  </a:lnTo>
                  <a:lnTo>
                    <a:pt x="3857" y="1844"/>
                  </a:lnTo>
                  <a:lnTo>
                    <a:pt x="3901" y="1897"/>
                  </a:lnTo>
                  <a:lnTo>
                    <a:pt x="3875" y="1950"/>
                  </a:lnTo>
                  <a:lnTo>
                    <a:pt x="3822" y="2002"/>
                  </a:lnTo>
                  <a:lnTo>
                    <a:pt x="3733" y="2020"/>
                  </a:lnTo>
                  <a:lnTo>
                    <a:pt x="3716" y="2073"/>
                  </a:lnTo>
                  <a:lnTo>
                    <a:pt x="3654" y="2100"/>
                  </a:lnTo>
                  <a:lnTo>
                    <a:pt x="3619" y="2179"/>
                  </a:lnTo>
                  <a:lnTo>
                    <a:pt x="3575" y="2241"/>
                  </a:lnTo>
                  <a:lnTo>
                    <a:pt x="3495" y="2258"/>
                  </a:lnTo>
                  <a:lnTo>
                    <a:pt x="3433" y="2294"/>
                  </a:lnTo>
                  <a:lnTo>
                    <a:pt x="3407" y="2355"/>
                  </a:lnTo>
                  <a:lnTo>
                    <a:pt x="3319" y="2373"/>
                  </a:lnTo>
                  <a:lnTo>
                    <a:pt x="3283" y="2417"/>
                  </a:lnTo>
                  <a:lnTo>
                    <a:pt x="3266" y="2479"/>
                  </a:lnTo>
                  <a:lnTo>
                    <a:pt x="3274" y="2558"/>
                  </a:lnTo>
                  <a:lnTo>
                    <a:pt x="3292" y="2620"/>
                  </a:lnTo>
                  <a:lnTo>
                    <a:pt x="3239" y="2664"/>
                  </a:lnTo>
                  <a:lnTo>
                    <a:pt x="3204" y="2726"/>
                  </a:lnTo>
                  <a:lnTo>
                    <a:pt x="3124" y="2797"/>
                  </a:lnTo>
                  <a:lnTo>
                    <a:pt x="3063" y="2876"/>
                  </a:lnTo>
                  <a:lnTo>
                    <a:pt x="3045" y="2929"/>
                  </a:lnTo>
                  <a:lnTo>
                    <a:pt x="3080" y="2991"/>
                  </a:lnTo>
                  <a:lnTo>
                    <a:pt x="3124" y="3000"/>
                  </a:lnTo>
                  <a:lnTo>
                    <a:pt x="3124" y="3061"/>
                  </a:lnTo>
                  <a:lnTo>
                    <a:pt x="3098" y="3105"/>
                  </a:lnTo>
                  <a:lnTo>
                    <a:pt x="3071" y="3158"/>
                  </a:lnTo>
                  <a:lnTo>
                    <a:pt x="3036" y="3211"/>
                  </a:lnTo>
                  <a:lnTo>
                    <a:pt x="3045" y="3282"/>
                  </a:lnTo>
                  <a:lnTo>
                    <a:pt x="3063" y="3352"/>
                  </a:lnTo>
                  <a:lnTo>
                    <a:pt x="2992" y="3335"/>
                  </a:lnTo>
                  <a:lnTo>
                    <a:pt x="2930" y="3352"/>
                  </a:lnTo>
                  <a:lnTo>
                    <a:pt x="2877" y="3414"/>
                  </a:lnTo>
                  <a:lnTo>
                    <a:pt x="2798" y="3388"/>
                  </a:lnTo>
                  <a:lnTo>
                    <a:pt x="2719" y="3370"/>
                  </a:lnTo>
                  <a:lnTo>
                    <a:pt x="2648" y="3397"/>
                  </a:lnTo>
                  <a:lnTo>
                    <a:pt x="2560" y="3450"/>
                  </a:lnTo>
                  <a:lnTo>
                    <a:pt x="2489" y="3476"/>
                  </a:lnTo>
                  <a:lnTo>
                    <a:pt x="2489" y="3529"/>
                  </a:lnTo>
                  <a:lnTo>
                    <a:pt x="2445" y="3591"/>
                  </a:lnTo>
                  <a:lnTo>
                    <a:pt x="2330" y="3635"/>
                  </a:lnTo>
                  <a:lnTo>
                    <a:pt x="2286" y="3697"/>
                  </a:lnTo>
                  <a:lnTo>
                    <a:pt x="2215" y="3661"/>
                  </a:lnTo>
                  <a:lnTo>
                    <a:pt x="2163" y="3511"/>
                  </a:lnTo>
                  <a:lnTo>
                    <a:pt x="2110" y="3432"/>
                  </a:lnTo>
                  <a:lnTo>
                    <a:pt x="2057" y="3458"/>
                  </a:lnTo>
                  <a:lnTo>
                    <a:pt x="1986" y="3485"/>
                  </a:lnTo>
                  <a:lnTo>
                    <a:pt x="1942" y="3432"/>
                  </a:lnTo>
                  <a:lnTo>
                    <a:pt x="1854" y="3414"/>
                  </a:lnTo>
                  <a:lnTo>
                    <a:pt x="1871" y="3485"/>
                  </a:lnTo>
                  <a:lnTo>
                    <a:pt x="1889" y="3573"/>
                  </a:lnTo>
                  <a:lnTo>
                    <a:pt x="1836" y="3635"/>
                  </a:lnTo>
                  <a:lnTo>
                    <a:pt x="1774" y="3617"/>
                  </a:lnTo>
                  <a:lnTo>
                    <a:pt x="1712" y="3626"/>
                  </a:lnTo>
                  <a:lnTo>
                    <a:pt x="1660" y="3661"/>
                  </a:lnTo>
                  <a:lnTo>
                    <a:pt x="1624" y="3688"/>
                  </a:lnTo>
                  <a:lnTo>
                    <a:pt x="1554" y="3697"/>
                  </a:lnTo>
                  <a:lnTo>
                    <a:pt x="1448" y="3697"/>
                  </a:lnTo>
                  <a:lnTo>
                    <a:pt x="1377" y="3661"/>
                  </a:lnTo>
                  <a:lnTo>
                    <a:pt x="1368" y="3617"/>
                  </a:lnTo>
                  <a:lnTo>
                    <a:pt x="1333" y="3582"/>
                  </a:lnTo>
                  <a:lnTo>
                    <a:pt x="1298" y="3520"/>
                  </a:lnTo>
                  <a:lnTo>
                    <a:pt x="1307" y="3450"/>
                  </a:lnTo>
                  <a:lnTo>
                    <a:pt x="1271" y="3397"/>
                  </a:lnTo>
                  <a:lnTo>
                    <a:pt x="1227" y="3326"/>
                  </a:lnTo>
                  <a:lnTo>
                    <a:pt x="1262" y="3238"/>
                  </a:lnTo>
                  <a:lnTo>
                    <a:pt x="1271" y="3176"/>
                  </a:lnTo>
                  <a:lnTo>
                    <a:pt x="1245" y="3123"/>
                  </a:lnTo>
                  <a:lnTo>
                    <a:pt x="1139" y="3132"/>
                  </a:lnTo>
                  <a:lnTo>
                    <a:pt x="1095" y="3061"/>
                  </a:lnTo>
                  <a:lnTo>
                    <a:pt x="1104" y="2973"/>
                  </a:lnTo>
                  <a:lnTo>
                    <a:pt x="1077" y="2920"/>
                  </a:lnTo>
                  <a:lnTo>
                    <a:pt x="971" y="2929"/>
                  </a:lnTo>
                  <a:lnTo>
                    <a:pt x="830" y="2955"/>
                  </a:lnTo>
                  <a:lnTo>
                    <a:pt x="733" y="2973"/>
                  </a:lnTo>
                  <a:lnTo>
                    <a:pt x="627" y="2982"/>
                  </a:lnTo>
                  <a:lnTo>
                    <a:pt x="548" y="2947"/>
                  </a:lnTo>
                  <a:lnTo>
                    <a:pt x="521" y="2876"/>
                  </a:lnTo>
                  <a:lnTo>
                    <a:pt x="459" y="2841"/>
                  </a:lnTo>
                  <a:lnTo>
                    <a:pt x="451" y="2779"/>
                  </a:lnTo>
                  <a:lnTo>
                    <a:pt x="451" y="2708"/>
                  </a:lnTo>
                  <a:lnTo>
                    <a:pt x="477" y="2638"/>
                  </a:lnTo>
                  <a:lnTo>
                    <a:pt x="424" y="2602"/>
                  </a:lnTo>
                  <a:lnTo>
                    <a:pt x="362" y="2550"/>
                  </a:lnTo>
                  <a:lnTo>
                    <a:pt x="336" y="2488"/>
                  </a:lnTo>
                  <a:lnTo>
                    <a:pt x="283" y="2461"/>
                  </a:lnTo>
                  <a:lnTo>
                    <a:pt x="274" y="2391"/>
                  </a:lnTo>
                  <a:lnTo>
                    <a:pt x="221" y="2338"/>
                  </a:lnTo>
                  <a:lnTo>
                    <a:pt x="221" y="2285"/>
                  </a:lnTo>
                  <a:lnTo>
                    <a:pt x="353" y="2232"/>
                  </a:lnTo>
                  <a:lnTo>
                    <a:pt x="415" y="2197"/>
                  </a:lnTo>
                  <a:lnTo>
                    <a:pt x="406" y="2126"/>
                  </a:lnTo>
                  <a:lnTo>
                    <a:pt x="398" y="2055"/>
                  </a:lnTo>
                  <a:lnTo>
                    <a:pt x="512" y="2029"/>
                  </a:lnTo>
                  <a:lnTo>
                    <a:pt x="592" y="2047"/>
                  </a:lnTo>
                  <a:lnTo>
                    <a:pt x="662" y="2064"/>
                  </a:lnTo>
                  <a:lnTo>
                    <a:pt x="733" y="2055"/>
                  </a:lnTo>
                  <a:lnTo>
                    <a:pt x="768" y="1923"/>
                  </a:lnTo>
                  <a:lnTo>
                    <a:pt x="751" y="1835"/>
                  </a:lnTo>
                  <a:lnTo>
                    <a:pt x="715" y="1764"/>
                  </a:lnTo>
                  <a:lnTo>
                    <a:pt x="645" y="1711"/>
                  </a:lnTo>
                  <a:lnTo>
                    <a:pt x="556" y="1702"/>
                  </a:lnTo>
                  <a:lnTo>
                    <a:pt x="371" y="1482"/>
                  </a:lnTo>
                  <a:lnTo>
                    <a:pt x="62" y="1252"/>
                  </a:lnTo>
                  <a:lnTo>
                    <a:pt x="0" y="1173"/>
                  </a:lnTo>
                  <a:lnTo>
                    <a:pt x="45" y="1138"/>
                  </a:lnTo>
                  <a:lnTo>
                    <a:pt x="106" y="1094"/>
                  </a:lnTo>
                  <a:lnTo>
                    <a:pt x="124" y="1014"/>
                  </a:lnTo>
                  <a:lnTo>
                    <a:pt x="133" y="953"/>
                  </a:lnTo>
                  <a:lnTo>
                    <a:pt x="212" y="927"/>
                  </a:lnTo>
                  <a:lnTo>
                    <a:pt x="248" y="970"/>
                  </a:lnTo>
                  <a:lnTo>
                    <a:pt x="239" y="1014"/>
                  </a:lnTo>
                  <a:lnTo>
                    <a:pt x="256" y="1049"/>
                  </a:lnTo>
                  <a:lnTo>
                    <a:pt x="353" y="1067"/>
                  </a:lnTo>
                  <a:lnTo>
                    <a:pt x="433" y="1041"/>
                  </a:lnTo>
                  <a:lnTo>
                    <a:pt x="459" y="953"/>
                  </a:lnTo>
                  <a:lnTo>
                    <a:pt x="442" y="848"/>
                  </a:lnTo>
                  <a:lnTo>
                    <a:pt x="442" y="777"/>
                  </a:lnTo>
                  <a:lnTo>
                    <a:pt x="406" y="706"/>
                  </a:lnTo>
                  <a:lnTo>
                    <a:pt x="415" y="627"/>
                  </a:lnTo>
                  <a:lnTo>
                    <a:pt x="433" y="539"/>
                  </a:lnTo>
                  <a:lnTo>
                    <a:pt x="353" y="450"/>
                  </a:lnTo>
                  <a:lnTo>
                    <a:pt x="283" y="415"/>
                  </a:lnTo>
                  <a:lnTo>
                    <a:pt x="203" y="345"/>
                  </a:lnTo>
                  <a:lnTo>
                    <a:pt x="248" y="292"/>
                  </a:lnTo>
                  <a:lnTo>
                    <a:pt x="318" y="274"/>
                  </a:lnTo>
                  <a:lnTo>
                    <a:pt x="433" y="256"/>
                  </a:lnTo>
                  <a:lnTo>
                    <a:pt x="486" y="265"/>
                  </a:lnTo>
                  <a:lnTo>
                    <a:pt x="503" y="212"/>
                  </a:lnTo>
                  <a:lnTo>
                    <a:pt x="556" y="168"/>
                  </a:lnTo>
                  <a:lnTo>
                    <a:pt x="636" y="115"/>
                  </a:lnTo>
                  <a:lnTo>
                    <a:pt x="698" y="71"/>
                  </a:lnTo>
                  <a:lnTo>
                    <a:pt x="759" y="36"/>
                  </a:lnTo>
                  <a:lnTo>
                    <a:pt x="812" y="0"/>
                  </a:lnTo>
                  <a:lnTo>
                    <a:pt x="856" y="80"/>
                  </a:lnTo>
                  <a:lnTo>
                    <a:pt x="883" y="159"/>
                  </a:lnTo>
                  <a:lnTo>
                    <a:pt x="936" y="221"/>
                  </a:lnTo>
                  <a:lnTo>
                    <a:pt x="1015" y="265"/>
                  </a:lnTo>
                  <a:lnTo>
                    <a:pt x="1077" y="300"/>
                  </a:lnTo>
                  <a:lnTo>
                    <a:pt x="1086" y="353"/>
                  </a:lnTo>
                  <a:lnTo>
                    <a:pt x="1077" y="450"/>
                  </a:lnTo>
                  <a:lnTo>
                    <a:pt x="1059" y="521"/>
                  </a:lnTo>
                  <a:lnTo>
                    <a:pt x="998" y="565"/>
                  </a:lnTo>
                  <a:lnTo>
                    <a:pt x="936" y="618"/>
                  </a:lnTo>
                  <a:lnTo>
                    <a:pt x="865" y="750"/>
                  </a:lnTo>
                  <a:lnTo>
                    <a:pt x="848" y="856"/>
                  </a:lnTo>
                  <a:lnTo>
                    <a:pt x="848" y="945"/>
                  </a:lnTo>
                  <a:lnTo>
                    <a:pt x="795" y="1032"/>
                  </a:lnTo>
                  <a:lnTo>
                    <a:pt x="759" y="1138"/>
                  </a:lnTo>
                  <a:lnTo>
                    <a:pt x="742" y="1244"/>
                  </a:lnTo>
                  <a:lnTo>
                    <a:pt x="768" y="1376"/>
                  </a:lnTo>
                  <a:lnTo>
                    <a:pt x="786" y="1455"/>
                  </a:lnTo>
                  <a:lnTo>
                    <a:pt x="874" y="1561"/>
                  </a:lnTo>
                  <a:lnTo>
                    <a:pt x="927" y="1650"/>
                  </a:lnTo>
                  <a:lnTo>
                    <a:pt x="1545" y="1623"/>
                  </a:lnTo>
                  <a:lnTo>
                    <a:pt x="1668" y="1420"/>
                  </a:lnTo>
                  <a:lnTo>
                    <a:pt x="1712" y="1323"/>
                  </a:lnTo>
                  <a:lnTo>
                    <a:pt x="1748" y="1208"/>
                  </a:lnTo>
                  <a:lnTo>
                    <a:pt x="1836" y="1191"/>
                  </a:lnTo>
                  <a:lnTo>
                    <a:pt x="1907" y="1226"/>
                  </a:lnTo>
                  <a:lnTo>
                    <a:pt x="1960" y="1191"/>
                  </a:lnTo>
                  <a:lnTo>
                    <a:pt x="1968" y="1111"/>
                  </a:lnTo>
                  <a:lnTo>
                    <a:pt x="2065" y="1067"/>
                  </a:lnTo>
                  <a:lnTo>
                    <a:pt x="2127" y="1005"/>
                  </a:lnTo>
                  <a:lnTo>
                    <a:pt x="2154" y="953"/>
                  </a:lnTo>
                  <a:lnTo>
                    <a:pt x="2233" y="945"/>
                  </a:lnTo>
                  <a:lnTo>
                    <a:pt x="2233" y="883"/>
                  </a:lnTo>
                  <a:lnTo>
                    <a:pt x="2242" y="839"/>
                  </a:lnTo>
                  <a:lnTo>
                    <a:pt x="2313" y="830"/>
                  </a:lnTo>
                  <a:lnTo>
                    <a:pt x="2392" y="839"/>
                  </a:lnTo>
                  <a:lnTo>
                    <a:pt x="2463" y="830"/>
                  </a:lnTo>
                  <a:lnTo>
                    <a:pt x="2524" y="803"/>
                  </a:lnTo>
                  <a:lnTo>
                    <a:pt x="2604" y="812"/>
                  </a:lnTo>
                  <a:lnTo>
                    <a:pt x="2639" y="759"/>
                  </a:lnTo>
                  <a:lnTo>
                    <a:pt x="2674" y="698"/>
                  </a:lnTo>
                  <a:lnTo>
                    <a:pt x="2727" y="662"/>
                  </a:lnTo>
                  <a:lnTo>
                    <a:pt x="2842" y="750"/>
                  </a:lnTo>
                  <a:lnTo>
                    <a:pt x="2930" y="795"/>
                  </a:lnTo>
                  <a:lnTo>
                    <a:pt x="3010" y="856"/>
                  </a:lnTo>
                  <a:lnTo>
                    <a:pt x="3071" y="927"/>
                  </a:lnTo>
                  <a:lnTo>
                    <a:pt x="3089" y="997"/>
                  </a:lnTo>
                  <a:lnTo>
                    <a:pt x="3080" y="1085"/>
                  </a:lnTo>
                  <a:lnTo>
                    <a:pt x="3124" y="1120"/>
                  </a:lnTo>
                  <a:lnTo>
                    <a:pt x="3177" y="1164"/>
                  </a:lnTo>
                  <a:lnTo>
                    <a:pt x="3142" y="1235"/>
                  </a:lnTo>
                  <a:lnTo>
                    <a:pt x="3054" y="1261"/>
                  </a:lnTo>
                  <a:lnTo>
                    <a:pt x="3054" y="1323"/>
                  </a:lnTo>
                  <a:lnTo>
                    <a:pt x="3036" y="1376"/>
                  </a:lnTo>
                  <a:lnTo>
                    <a:pt x="3027" y="1447"/>
                  </a:lnTo>
                  <a:lnTo>
                    <a:pt x="3054" y="1508"/>
                  </a:lnTo>
                  <a:lnTo>
                    <a:pt x="3089" y="1544"/>
                  </a:lnTo>
                  <a:lnTo>
                    <a:pt x="3151" y="1588"/>
                  </a:lnTo>
                  <a:lnTo>
                    <a:pt x="3204" y="1552"/>
                  </a:lnTo>
                  <a:lnTo>
                    <a:pt x="3230" y="1482"/>
                  </a:lnTo>
                  <a:lnTo>
                    <a:pt x="3257" y="1429"/>
                  </a:lnTo>
                  <a:lnTo>
                    <a:pt x="3319" y="1499"/>
                  </a:lnTo>
                  <a:lnTo>
                    <a:pt x="3310" y="1544"/>
                  </a:lnTo>
                  <a:lnTo>
                    <a:pt x="3248" y="1605"/>
                  </a:lnTo>
                  <a:lnTo>
                    <a:pt x="3283" y="1667"/>
                  </a:lnTo>
                  <a:lnTo>
                    <a:pt x="3257" y="1720"/>
                  </a:lnTo>
                  <a:lnTo>
                    <a:pt x="3274" y="1791"/>
                  </a:lnTo>
                  <a:lnTo>
                    <a:pt x="3310" y="1844"/>
                  </a:lnTo>
                  <a:lnTo>
                    <a:pt x="3310" y="1923"/>
                  </a:lnTo>
                  <a:lnTo>
                    <a:pt x="3372" y="1950"/>
                  </a:lnTo>
                  <a:lnTo>
                    <a:pt x="3451" y="1950"/>
                  </a:lnTo>
                  <a:lnTo>
                    <a:pt x="3751" y="1694"/>
                  </a:lnTo>
                  <a:lnTo>
                    <a:pt x="3804" y="1614"/>
                  </a:lnTo>
                  <a:lnTo>
                    <a:pt x="3822" y="169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Antioquia</a:t>
              </a: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52" name="Freeform 4">
              <a:extLst>
                <a:ext uri="{FF2B5EF4-FFF2-40B4-BE49-F238E27FC236}">
                  <a16:creationId xmlns:a16="http://schemas.microsoft.com/office/drawing/2014/main" id="{C59F8CF3-FA78-48BB-99E4-862AAE5514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8896" y="2926446"/>
              <a:ext cx="755716" cy="878854"/>
            </a:xfrm>
            <a:custGeom>
              <a:avLst/>
              <a:gdLst>
                <a:gd name="T0" fmla="*/ 2004 w 2128"/>
                <a:gd name="T1" fmla="*/ 1739 h 2410"/>
                <a:gd name="T2" fmla="*/ 1854 w 2128"/>
                <a:gd name="T3" fmla="*/ 1659 h 2410"/>
                <a:gd name="T4" fmla="*/ 1721 w 2128"/>
                <a:gd name="T5" fmla="*/ 1686 h 2410"/>
                <a:gd name="T6" fmla="*/ 1589 w 2128"/>
                <a:gd name="T7" fmla="*/ 1712 h 2410"/>
                <a:gd name="T8" fmla="*/ 1509 w 2128"/>
                <a:gd name="T9" fmla="*/ 1518 h 2410"/>
                <a:gd name="T10" fmla="*/ 1351 w 2128"/>
                <a:gd name="T11" fmla="*/ 1447 h 2410"/>
                <a:gd name="T12" fmla="*/ 1245 w 2128"/>
                <a:gd name="T13" fmla="*/ 1580 h 2410"/>
                <a:gd name="T14" fmla="*/ 1333 w 2128"/>
                <a:gd name="T15" fmla="*/ 1747 h 2410"/>
                <a:gd name="T16" fmla="*/ 1236 w 2128"/>
                <a:gd name="T17" fmla="*/ 1827 h 2410"/>
                <a:gd name="T18" fmla="*/ 1112 w 2128"/>
                <a:gd name="T19" fmla="*/ 1906 h 2410"/>
                <a:gd name="T20" fmla="*/ 962 w 2128"/>
                <a:gd name="T21" fmla="*/ 1968 h 2410"/>
                <a:gd name="T22" fmla="*/ 795 w 2128"/>
                <a:gd name="T23" fmla="*/ 2012 h 2410"/>
                <a:gd name="T24" fmla="*/ 618 w 2128"/>
                <a:gd name="T25" fmla="*/ 2277 h 2410"/>
                <a:gd name="T26" fmla="*/ 521 w 2128"/>
                <a:gd name="T27" fmla="*/ 2391 h 2410"/>
                <a:gd name="T28" fmla="*/ 468 w 2128"/>
                <a:gd name="T29" fmla="*/ 2356 h 2410"/>
                <a:gd name="T30" fmla="*/ 389 w 2128"/>
                <a:gd name="T31" fmla="*/ 2241 h 2410"/>
                <a:gd name="T32" fmla="*/ 406 w 2128"/>
                <a:gd name="T33" fmla="*/ 2065 h 2410"/>
                <a:gd name="T34" fmla="*/ 442 w 2128"/>
                <a:gd name="T35" fmla="*/ 1933 h 2410"/>
                <a:gd name="T36" fmla="*/ 406 w 2128"/>
                <a:gd name="T37" fmla="*/ 1800 h 2410"/>
                <a:gd name="T38" fmla="*/ 300 w 2128"/>
                <a:gd name="T39" fmla="*/ 1774 h 2410"/>
                <a:gd name="T40" fmla="*/ 168 w 2128"/>
                <a:gd name="T41" fmla="*/ 1800 h 2410"/>
                <a:gd name="T42" fmla="*/ 53 w 2128"/>
                <a:gd name="T43" fmla="*/ 1730 h 2410"/>
                <a:gd name="T44" fmla="*/ 27 w 2128"/>
                <a:gd name="T45" fmla="*/ 1553 h 2410"/>
                <a:gd name="T46" fmla="*/ 36 w 2128"/>
                <a:gd name="T47" fmla="*/ 1421 h 2410"/>
                <a:gd name="T48" fmla="*/ 36 w 2128"/>
                <a:gd name="T49" fmla="*/ 1262 h 2410"/>
                <a:gd name="T50" fmla="*/ 80 w 2128"/>
                <a:gd name="T51" fmla="*/ 1112 h 2410"/>
                <a:gd name="T52" fmla="*/ 80 w 2128"/>
                <a:gd name="T53" fmla="*/ 989 h 2410"/>
                <a:gd name="T54" fmla="*/ 106 w 2128"/>
                <a:gd name="T55" fmla="*/ 874 h 2410"/>
                <a:gd name="T56" fmla="*/ 115 w 2128"/>
                <a:gd name="T57" fmla="*/ 777 h 2410"/>
                <a:gd name="T58" fmla="*/ 106 w 2128"/>
                <a:gd name="T59" fmla="*/ 636 h 2410"/>
                <a:gd name="T60" fmla="*/ 115 w 2128"/>
                <a:gd name="T61" fmla="*/ 574 h 2410"/>
                <a:gd name="T62" fmla="*/ 177 w 2128"/>
                <a:gd name="T63" fmla="*/ 397 h 2410"/>
                <a:gd name="T64" fmla="*/ 203 w 2128"/>
                <a:gd name="T65" fmla="*/ 238 h 2410"/>
                <a:gd name="T66" fmla="*/ 239 w 2128"/>
                <a:gd name="T67" fmla="*/ 88 h 2410"/>
                <a:gd name="T68" fmla="*/ 362 w 2128"/>
                <a:gd name="T69" fmla="*/ 44 h 2410"/>
                <a:gd name="T70" fmla="*/ 477 w 2128"/>
                <a:gd name="T71" fmla="*/ 62 h 2410"/>
                <a:gd name="T72" fmla="*/ 556 w 2128"/>
                <a:gd name="T73" fmla="*/ 0 h 2410"/>
                <a:gd name="T74" fmla="*/ 627 w 2128"/>
                <a:gd name="T75" fmla="*/ 150 h 2410"/>
                <a:gd name="T76" fmla="*/ 627 w 2128"/>
                <a:gd name="T77" fmla="*/ 274 h 2410"/>
                <a:gd name="T78" fmla="*/ 689 w 2128"/>
                <a:gd name="T79" fmla="*/ 371 h 2410"/>
                <a:gd name="T80" fmla="*/ 848 w 2128"/>
                <a:gd name="T81" fmla="*/ 397 h 2410"/>
                <a:gd name="T82" fmla="*/ 936 w 2128"/>
                <a:gd name="T83" fmla="*/ 486 h 2410"/>
                <a:gd name="T84" fmla="*/ 1086 w 2128"/>
                <a:gd name="T85" fmla="*/ 388 h 2410"/>
                <a:gd name="T86" fmla="*/ 1156 w 2128"/>
                <a:gd name="T87" fmla="*/ 309 h 2410"/>
                <a:gd name="T88" fmla="*/ 1227 w 2128"/>
                <a:gd name="T89" fmla="*/ 327 h 2410"/>
                <a:gd name="T90" fmla="*/ 1412 w 2128"/>
                <a:gd name="T91" fmla="*/ 388 h 2410"/>
                <a:gd name="T92" fmla="*/ 1439 w 2128"/>
                <a:gd name="T93" fmla="*/ 521 h 2410"/>
                <a:gd name="T94" fmla="*/ 1554 w 2128"/>
                <a:gd name="T95" fmla="*/ 600 h 2410"/>
                <a:gd name="T96" fmla="*/ 1607 w 2128"/>
                <a:gd name="T97" fmla="*/ 768 h 2410"/>
                <a:gd name="T98" fmla="*/ 1589 w 2128"/>
                <a:gd name="T99" fmla="*/ 883 h 2410"/>
                <a:gd name="T100" fmla="*/ 1598 w 2128"/>
                <a:gd name="T101" fmla="*/ 997 h 2410"/>
                <a:gd name="T102" fmla="*/ 1739 w 2128"/>
                <a:gd name="T103" fmla="*/ 1041 h 2410"/>
                <a:gd name="T104" fmla="*/ 1809 w 2128"/>
                <a:gd name="T105" fmla="*/ 1121 h 2410"/>
                <a:gd name="T106" fmla="*/ 1907 w 2128"/>
                <a:gd name="T107" fmla="*/ 1165 h 2410"/>
                <a:gd name="T108" fmla="*/ 2074 w 2128"/>
                <a:gd name="T109" fmla="*/ 1244 h 2410"/>
                <a:gd name="T110" fmla="*/ 2074 w 2128"/>
                <a:gd name="T111" fmla="*/ 1765 h 2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128" h="2410">
                  <a:moveTo>
                    <a:pt x="2074" y="1765"/>
                  </a:moveTo>
                  <a:lnTo>
                    <a:pt x="2004" y="1739"/>
                  </a:lnTo>
                  <a:lnTo>
                    <a:pt x="1942" y="1694"/>
                  </a:lnTo>
                  <a:lnTo>
                    <a:pt x="1854" y="1659"/>
                  </a:lnTo>
                  <a:lnTo>
                    <a:pt x="1774" y="1641"/>
                  </a:lnTo>
                  <a:lnTo>
                    <a:pt x="1721" y="1686"/>
                  </a:lnTo>
                  <a:lnTo>
                    <a:pt x="1659" y="1712"/>
                  </a:lnTo>
                  <a:lnTo>
                    <a:pt x="1589" y="1712"/>
                  </a:lnTo>
                  <a:lnTo>
                    <a:pt x="1536" y="1624"/>
                  </a:lnTo>
                  <a:lnTo>
                    <a:pt x="1509" y="1518"/>
                  </a:lnTo>
                  <a:lnTo>
                    <a:pt x="1430" y="1456"/>
                  </a:lnTo>
                  <a:lnTo>
                    <a:pt x="1351" y="1447"/>
                  </a:lnTo>
                  <a:lnTo>
                    <a:pt x="1289" y="1500"/>
                  </a:lnTo>
                  <a:lnTo>
                    <a:pt x="1245" y="1580"/>
                  </a:lnTo>
                  <a:lnTo>
                    <a:pt x="1280" y="1659"/>
                  </a:lnTo>
                  <a:lnTo>
                    <a:pt x="1333" y="1747"/>
                  </a:lnTo>
                  <a:lnTo>
                    <a:pt x="1298" y="1791"/>
                  </a:lnTo>
                  <a:lnTo>
                    <a:pt x="1236" y="1827"/>
                  </a:lnTo>
                  <a:lnTo>
                    <a:pt x="1192" y="1871"/>
                  </a:lnTo>
                  <a:lnTo>
                    <a:pt x="1112" y="1906"/>
                  </a:lnTo>
                  <a:lnTo>
                    <a:pt x="1015" y="1906"/>
                  </a:lnTo>
                  <a:lnTo>
                    <a:pt x="962" y="1968"/>
                  </a:lnTo>
                  <a:lnTo>
                    <a:pt x="874" y="2003"/>
                  </a:lnTo>
                  <a:lnTo>
                    <a:pt x="795" y="2012"/>
                  </a:lnTo>
                  <a:lnTo>
                    <a:pt x="680" y="2162"/>
                  </a:lnTo>
                  <a:lnTo>
                    <a:pt x="618" y="2277"/>
                  </a:lnTo>
                  <a:lnTo>
                    <a:pt x="574" y="2339"/>
                  </a:lnTo>
                  <a:lnTo>
                    <a:pt x="521" y="2391"/>
                  </a:lnTo>
                  <a:lnTo>
                    <a:pt x="477" y="2409"/>
                  </a:lnTo>
                  <a:lnTo>
                    <a:pt x="468" y="2356"/>
                  </a:lnTo>
                  <a:lnTo>
                    <a:pt x="450" y="2277"/>
                  </a:lnTo>
                  <a:lnTo>
                    <a:pt x="389" y="2241"/>
                  </a:lnTo>
                  <a:lnTo>
                    <a:pt x="442" y="2127"/>
                  </a:lnTo>
                  <a:lnTo>
                    <a:pt x="406" y="2065"/>
                  </a:lnTo>
                  <a:lnTo>
                    <a:pt x="389" y="1986"/>
                  </a:lnTo>
                  <a:lnTo>
                    <a:pt x="442" y="1933"/>
                  </a:lnTo>
                  <a:lnTo>
                    <a:pt x="442" y="1853"/>
                  </a:lnTo>
                  <a:lnTo>
                    <a:pt x="406" y="1800"/>
                  </a:lnTo>
                  <a:lnTo>
                    <a:pt x="353" y="1747"/>
                  </a:lnTo>
                  <a:lnTo>
                    <a:pt x="300" y="1774"/>
                  </a:lnTo>
                  <a:lnTo>
                    <a:pt x="239" y="1809"/>
                  </a:lnTo>
                  <a:lnTo>
                    <a:pt x="168" y="1800"/>
                  </a:lnTo>
                  <a:lnTo>
                    <a:pt x="124" y="1747"/>
                  </a:lnTo>
                  <a:lnTo>
                    <a:pt x="53" y="1730"/>
                  </a:lnTo>
                  <a:lnTo>
                    <a:pt x="0" y="1624"/>
                  </a:lnTo>
                  <a:lnTo>
                    <a:pt x="27" y="1553"/>
                  </a:lnTo>
                  <a:lnTo>
                    <a:pt x="45" y="1456"/>
                  </a:lnTo>
                  <a:lnTo>
                    <a:pt x="36" y="1421"/>
                  </a:lnTo>
                  <a:lnTo>
                    <a:pt x="36" y="1341"/>
                  </a:lnTo>
                  <a:lnTo>
                    <a:pt x="36" y="1262"/>
                  </a:lnTo>
                  <a:lnTo>
                    <a:pt x="53" y="1191"/>
                  </a:lnTo>
                  <a:lnTo>
                    <a:pt x="80" y="1112"/>
                  </a:lnTo>
                  <a:lnTo>
                    <a:pt x="62" y="1050"/>
                  </a:lnTo>
                  <a:lnTo>
                    <a:pt x="80" y="989"/>
                  </a:lnTo>
                  <a:lnTo>
                    <a:pt x="124" y="944"/>
                  </a:lnTo>
                  <a:lnTo>
                    <a:pt x="106" y="874"/>
                  </a:lnTo>
                  <a:lnTo>
                    <a:pt x="142" y="830"/>
                  </a:lnTo>
                  <a:lnTo>
                    <a:pt x="115" y="777"/>
                  </a:lnTo>
                  <a:lnTo>
                    <a:pt x="106" y="715"/>
                  </a:lnTo>
                  <a:lnTo>
                    <a:pt x="106" y="636"/>
                  </a:lnTo>
                  <a:lnTo>
                    <a:pt x="80" y="591"/>
                  </a:lnTo>
                  <a:lnTo>
                    <a:pt x="115" y="574"/>
                  </a:lnTo>
                  <a:lnTo>
                    <a:pt x="177" y="486"/>
                  </a:lnTo>
                  <a:lnTo>
                    <a:pt x="177" y="397"/>
                  </a:lnTo>
                  <a:lnTo>
                    <a:pt x="212" y="336"/>
                  </a:lnTo>
                  <a:lnTo>
                    <a:pt x="203" y="238"/>
                  </a:lnTo>
                  <a:lnTo>
                    <a:pt x="212" y="168"/>
                  </a:lnTo>
                  <a:lnTo>
                    <a:pt x="239" y="88"/>
                  </a:lnTo>
                  <a:lnTo>
                    <a:pt x="300" y="71"/>
                  </a:lnTo>
                  <a:lnTo>
                    <a:pt x="362" y="44"/>
                  </a:lnTo>
                  <a:lnTo>
                    <a:pt x="415" y="80"/>
                  </a:lnTo>
                  <a:lnTo>
                    <a:pt x="477" y="62"/>
                  </a:lnTo>
                  <a:lnTo>
                    <a:pt x="521" y="18"/>
                  </a:lnTo>
                  <a:lnTo>
                    <a:pt x="556" y="0"/>
                  </a:lnTo>
                  <a:lnTo>
                    <a:pt x="592" y="53"/>
                  </a:lnTo>
                  <a:lnTo>
                    <a:pt x="627" y="150"/>
                  </a:lnTo>
                  <a:lnTo>
                    <a:pt x="583" y="203"/>
                  </a:lnTo>
                  <a:lnTo>
                    <a:pt x="627" y="274"/>
                  </a:lnTo>
                  <a:lnTo>
                    <a:pt x="671" y="327"/>
                  </a:lnTo>
                  <a:lnTo>
                    <a:pt x="689" y="371"/>
                  </a:lnTo>
                  <a:lnTo>
                    <a:pt x="751" y="371"/>
                  </a:lnTo>
                  <a:lnTo>
                    <a:pt x="848" y="397"/>
                  </a:lnTo>
                  <a:lnTo>
                    <a:pt x="865" y="450"/>
                  </a:lnTo>
                  <a:lnTo>
                    <a:pt x="936" y="486"/>
                  </a:lnTo>
                  <a:lnTo>
                    <a:pt x="1015" y="450"/>
                  </a:lnTo>
                  <a:lnTo>
                    <a:pt x="1086" y="388"/>
                  </a:lnTo>
                  <a:lnTo>
                    <a:pt x="1104" y="327"/>
                  </a:lnTo>
                  <a:lnTo>
                    <a:pt x="1156" y="309"/>
                  </a:lnTo>
                  <a:lnTo>
                    <a:pt x="1192" y="265"/>
                  </a:lnTo>
                  <a:lnTo>
                    <a:pt x="1227" y="327"/>
                  </a:lnTo>
                  <a:lnTo>
                    <a:pt x="1289" y="371"/>
                  </a:lnTo>
                  <a:lnTo>
                    <a:pt x="1412" y="388"/>
                  </a:lnTo>
                  <a:lnTo>
                    <a:pt x="1439" y="450"/>
                  </a:lnTo>
                  <a:lnTo>
                    <a:pt x="1439" y="521"/>
                  </a:lnTo>
                  <a:lnTo>
                    <a:pt x="1483" y="565"/>
                  </a:lnTo>
                  <a:lnTo>
                    <a:pt x="1554" y="600"/>
                  </a:lnTo>
                  <a:lnTo>
                    <a:pt x="1562" y="680"/>
                  </a:lnTo>
                  <a:lnTo>
                    <a:pt x="1607" y="768"/>
                  </a:lnTo>
                  <a:lnTo>
                    <a:pt x="1624" y="830"/>
                  </a:lnTo>
                  <a:lnTo>
                    <a:pt x="1589" y="883"/>
                  </a:lnTo>
                  <a:lnTo>
                    <a:pt x="1545" y="962"/>
                  </a:lnTo>
                  <a:lnTo>
                    <a:pt x="1598" y="997"/>
                  </a:lnTo>
                  <a:lnTo>
                    <a:pt x="1695" y="989"/>
                  </a:lnTo>
                  <a:lnTo>
                    <a:pt x="1739" y="1041"/>
                  </a:lnTo>
                  <a:lnTo>
                    <a:pt x="1739" y="1112"/>
                  </a:lnTo>
                  <a:lnTo>
                    <a:pt x="1809" y="1121"/>
                  </a:lnTo>
                  <a:lnTo>
                    <a:pt x="1836" y="1174"/>
                  </a:lnTo>
                  <a:lnTo>
                    <a:pt x="1907" y="1165"/>
                  </a:lnTo>
                  <a:lnTo>
                    <a:pt x="1960" y="1236"/>
                  </a:lnTo>
                  <a:lnTo>
                    <a:pt x="2074" y="1244"/>
                  </a:lnTo>
                  <a:lnTo>
                    <a:pt x="2127" y="1174"/>
                  </a:lnTo>
                  <a:lnTo>
                    <a:pt x="2074" y="1765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Bogotá y </a:t>
              </a: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Cundinamarca</a:t>
              </a: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8C104CAD-B8B2-4562-B7C9-706A11185F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89649" y="2364108"/>
              <a:ext cx="1253271" cy="433803"/>
            </a:xfrm>
            <a:custGeom>
              <a:avLst/>
              <a:gdLst>
                <a:gd name="T0" fmla="*/ 17 w 3531"/>
                <a:gd name="T1" fmla="*/ 944 h 1192"/>
                <a:gd name="T2" fmla="*/ 194 w 3531"/>
                <a:gd name="T3" fmla="*/ 803 h 1192"/>
                <a:gd name="T4" fmla="*/ 326 w 3531"/>
                <a:gd name="T5" fmla="*/ 662 h 1192"/>
                <a:gd name="T6" fmla="*/ 520 w 3531"/>
                <a:gd name="T7" fmla="*/ 115 h 1192"/>
                <a:gd name="T8" fmla="*/ 679 w 3531"/>
                <a:gd name="T9" fmla="*/ 80 h 1192"/>
                <a:gd name="T10" fmla="*/ 821 w 3531"/>
                <a:gd name="T11" fmla="*/ 106 h 1192"/>
                <a:gd name="T12" fmla="*/ 962 w 3531"/>
                <a:gd name="T13" fmla="*/ 115 h 1192"/>
                <a:gd name="T14" fmla="*/ 1165 w 3531"/>
                <a:gd name="T15" fmla="*/ 106 h 1192"/>
                <a:gd name="T16" fmla="*/ 1306 w 3531"/>
                <a:gd name="T17" fmla="*/ 97 h 1192"/>
                <a:gd name="T18" fmla="*/ 1474 w 3531"/>
                <a:gd name="T19" fmla="*/ 97 h 1192"/>
                <a:gd name="T20" fmla="*/ 1615 w 3531"/>
                <a:gd name="T21" fmla="*/ 150 h 1192"/>
                <a:gd name="T22" fmla="*/ 1738 w 3531"/>
                <a:gd name="T23" fmla="*/ 97 h 1192"/>
                <a:gd name="T24" fmla="*/ 1853 w 3531"/>
                <a:gd name="T25" fmla="*/ 44 h 1192"/>
                <a:gd name="T26" fmla="*/ 1994 w 3531"/>
                <a:gd name="T27" fmla="*/ 71 h 1192"/>
                <a:gd name="T28" fmla="*/ 2082 w 3531"/>
                <a:gd name="T29" fmla="*/ 44 h 1192"/>
                <a:gd name="T30" fmla="*/ 2215 w 3531"/>
                <a:gd name="T31" fmla="*/ 80 h 1192"/>
                <a:gd name="T32" fmla="*/ 2374 w 3531"/>
                <a:gd name="T33" fmla="*/ 115 h 1192"/>
                <a:gd name="T34" fmla="*/ 2515 w 3531"/>
                <a:gd name="T35" fmla="*/ 159 h 1192"/>
                <a:gd name="T36" fmla="*/ 2691 w 3531"/>
                <a:gd name="T37" fmla="*/ 124 h 1192"/>
                <a:gd name="T38" fmla="*/ 3494 w 3531"/>
                <a:gd name="T39" fmla="*/ 1112 h 1192"/>
                <a:gd name="T40" fmla="*/ 3389 w 3531"/>
                <a:gd name="T41" fmla="*/ 1156 h 1192"/>
                <a:gd name="T42" fmla="*/ 3177 w 3531"/>
                <a:gd name="T43" fmla="*/ 1156 h 1192"/>
                <a:gd name="T44" fmla="*/ 3009 w 3531"/>
                <a:gd name="T45" fmla="*/ 1121 h 1192"/>
                <a:gd name="T46" fmla="*/ 2912 w 3531"/>
                <a:gd name="T47" fmla="*/ 1041 h 1192"/>
                <a:gd name="T48" fmla="*/ 2806 w 3531"/>
                <a:gd name="T49" fmla="*/ 988 h 1192"/>
                <a:gd name="T50" fmla="*/ 2638 w 3531"/>
                <a:gd name="T51" fmla="*/ 891 h 1192"/>
                <a:gd name="T52" fmla="*/ 2418 w 3531"/>
                <a:gd name="T53" fmla="*/ 856 h 1192"/>
                <a:gd name="T54" fmla="*/ 2232 w 3531"/>
                <a:gd name="T55" fmla="*/ 971 h 1192"/>
                <a:gd name="T56" fmla="*/ 2065 w 3531"/>
                <a:gd name="T57" fmla="*/ 980 h 1192"/>
                <a:gd name="T58" fmla="*/ 1809 w 3531"/>
                <a:gd name="T59" fmla="*/ 971 h 1192"/>
                <a:gd name="T60" fmla="*/ 1615 w 3531"/>
                <a:gd name="T61" fmla="*/ 935 h 1192"/>
                <a:gd name="T62" fmla="*/ 1429 w 3531"/>
                <a:gd name="T63" fmla="*/ 909 h 1192"/>
                <a:gd name="T64" fmla="*/ 1262 w 3531"/>
                <a:gd name="T65" fmla="*/ 988 h 1192"/>
                <a:gd name="T66" fmla="*/ 1112 w 3531"/>
                <a:gd name="T67" fmla="*/ 1024 h 1192"/>
                <a:gd name="T68" fmla="*/ 935 w 3531"/>
                <a:gd name="T69" fmla="*/ 997 h 1192"/>
                <a:gd name="T70" fmla="*/ 759 w 3531"/>
                <a:gd name="T71" fmla="*/ 1032 h 1192"/>
                <a:gd name="T72" fmla="*/ 653 w 3531"/>
                <a:gd name="T73" fmla="*/ 1077 h 1192"/>
                <a:gd name="T74" fmla="*/ 468 w 3531"/>
                <a:gd name="T75" fmla="*/ 1103 h 1192"/>
                <a:gd name="T76" fmla="*/ 300 w 3531"/>
                <a:gd name="T77" fmla="*/ 1191 h 1192"/>
                <a:gd name="T78" fmla="*/ 203 w 3531"/>
                <a:gd name="T79" fmla="*/ 1156 h 1192"/>
                <a:gd name="T80" fmla="*/ 150 w 3531"/>
                <a:gd name="T81" fmla="*/ 1041 h 1192"/>
                <a:gd name="T82" fmla="*/ 0 w 3531"/>
                <a:gd name="T83" fmla="*/ 1032 h 1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531" h="1192">
                  <a:moveTo>
                    <a:pt x="0" y="1032"/>
                  </a:moveTo>
                  <a:lnTo>
                    <a:pt x="17" y="944"/>
                  </a:lnTo>
                  <a:lnTo>
                    <a:pt x="88" y="874"/>
                  </a:lnTo>
                  <a:lnTo>
                    <a:pt x="194" y="803"/>
                  </a:lnTo>
                  <a:lnTo>
                    <a:pt x="282" y="741"/>
                  </a:lnTo>
                  <a:lnTo>
                    <a:pt x="326" y="662"/>
                  </a:lnTo>
                  <a:lnTo>
                    <a:pt x="318" y="574"/>
                  </a:lnTo>
                  <a:lnTo>
                    <a:pt x="520" y="115"/>
                  </a:lnTo>
                  <a:lnTo>
                    <a:pt x="635" y="124"/>
                  </a:lnTo>
                  <a:lnTo>
                    <a:pt x="679" y="80"/>
                  </a:lnTo>
                  <a:lnTo>
                    <a:pt x="750" y="53"/>
                  </a:lnTo>
                  <a:lnTo>
                    <a:pt x="821" y="106"/>
                  </a:lnTo>
                  <a:lnTo>
                    <a:pt x="900" y="71"/>
                  </a:lnTo>
                  <a:lnTo>
                    <a:pt x="962" y="115"/>
                  </a:lnTo>
                  <a:lnTo>
                    <a:pt x="1068" y="71"/>
                  </a:lnTo>
                  <a:lnTo>
                    <a:pt x="1165" y="106"/>
                  </a:lnTo>
                  <a:lnTo>
                    <a:pt x="1235" y="124"/>
                  </a:lnTo>
                  <a:lnTo>
                    <a:pt x="1306" y="97"/>
                  </a:lnTo>
                  <a:lnTo>
                    <a:pt x="1368" y="115"/>
                  </a:lnTo>
                  <a:lnTo>
                    <a:pt x="1474" y="97"/>
                  </a:lnTo>
                  <a:lnTo>
                    <a:pt x="1535" y="132"/>
                  </a:lnTo>
                  <a:lnTo>
                    <a:pt x="1615" y="150"/>
                  </a:lnTo>
                  <a:lnTo>
                    <a:pt x="1677" y="115"/>
                  </a:lnTo>
                  <a:lnTo>
                    <a:pt x="1738" y="97"/>
                  </a:lnTo>
                  <a:lnTo>
                    <a:pt x="1791" y="71"/>
                  </a:lnTo>
                  <a:lnTo>
                    <a:pt x="1853" y="44"/>
                  </a:lnTo>
                  <a:lnTo>
                    <a:pt x="1941" y="27"/>
                  </a:lnTo>
                  <a:lnTo>
                    <a:pt x="1994" y="71"/>
                  </a:lnTo>
                  <a:lnTo>
                    <a:pt x="2012" y="0"/>
                  </a:lnTo>
                  <a:lnTo>
                    <a:pt x="2082" y="44"/>
                  </a:lnTo>
                  <a:lnTo>
                    <a:pt x="2162" y="27"/>
                  </a:lnTo>
                  <a:lnTo>
                    <a:pt x="2215" y="80"/>
                  </a:lnTo>
                  <a:lnTo>
                    <a:pt x="2277" y="97"/>
                  </a:lnTo>
                  <a:lnTo>
                    <a:pt x="2374" y="115"/>
                  </a:lnTo>
                  <a:lnTo>
                    <a:pt x="2444" y="168"/>
                  </a:lnTo>
                  <a:lnTo>
                    <a:pt x="2515" y="159"/>
                  </a:lnTo>
                  <a:lnTo>
                    <a:pt x="2568" y="124"/>
                  </a:lnTo>
                  <a:lnTo>
                    <a:pt x="2691" y="124"/>
                  </a:lnTo>
                  <a:lnTo>
                    <a:pt x="3530" y="1032"/>
                  </a:lnTo>
                  <a:lnTo>
                    <a:pt x="3494" y="1112"/>
                  </a:lnTo>
                  <a:lnTo>
                    <a:pt x="3424" y="1112"/>
                  </a:lnTo>
                  <a:lnTo>
                    <a:pt x="3389" y="1156"/>
                  </a:lnTo>
                  <a:lnTo>
                    <a:pt x="3274" y="1147"/>
                  </a:lnTo>
                  <a:lnTo>
                    <a:pt x="3177" y="1156"/>
                  </a:lnTo>
                  <a:lnTo>
                    <a:pt x="3106" y="1121"/>
                  </a:lnTo>
                  <a:lnTo>
                    <a:pt x="3009" y="1121"/>
                  </a:lnTo>
                  <a:lnTo>
                    <a:pt x="2983" y="1077"/>
                  </a:lnTo>
                  <a:lnTo>
                    <a:pt x="2912" y="1041"/>
                  </a:lnTo>
                  <a:lnTo>
                    <a:pt x="2841" y="1041"/>
                  </a:lnTo>
                  <a:lnTo>
                    <a:pt x="2806" y="988"/>
                  </a:lnTo>
                  <a:lnTo>
                    <a:pt x="2753" y="935"/>
                  </a:lnTo>
                  <a:lnTo>
                    <a:pt x="2638" y="891"/>
                  </a:lnTo>
                  <a:lnTo>
                    <a:pt x="2550" y="900"/>
                  </a:lnTo>
                  <a:lnTo>
                    <a:pt x="2418" y="856"/>
                  </a:lnTo>
                  <a:lnTo>
                    <a:pt x="2330" y="900"/>
                  </a:lnTo>
                  <a:lnTo>
                    <a:pt x="2232" y="971"/>
                  </a:lnTo>
                  <a:lnTo>
                    <a:pt x="2144" y="944"/>
                  </a:lnTo>
                  <a:lnTo>
                    <a:pt x="2065" y="980"/>
                  </a:lnTo>
                  <a:lnTo>
                    <a:pt x="1941" y="953"/>
                  </a:lnTo>
                  <a:lnTo>
                    <a:pt x="1809" y="971"/>
                  </a:lnTo>
                  <a:lnTo>
                    <a:pt x="1712" y="953"/>
                  </a:lnTo>
                  <a:lnTo>
                    <a:pt x="1615" y="935"/>
                  </a:lnTo>
                  <a:lnTo>
                    <a:pt x="1535" y="971"/>
                  </a:lnTo>
                  <a:lnTo>
                    <a:pt x="1429" y="909"/>
                  </a:lnTo>
                  <a:lnTo>
                    <a:pt x="1350" y="953"/>
                  </a:lnTo>
                  <a:lnTo>
                    <a:pt x="1262" y="988"/>
                  </a:lnTo>
                  <a:lnTo>
                    <a:pt x="1174" y="980"/>
                  </a:lnTo>
                  <a:lnTo>
                    <a:pt x="1112" y="1024"/>
                  </a:lnTo>
                  <a:lnTo>
                    <a:pt x="997" y="1024"/>
                  </a:lnTo>
                  <a:lnTo>
                    <a:pt x="935" y="997"/>
                  </a:lnTo>
                  <a:lnTo>
                    <a:pt x="829" y="997"/>
                  </a:lnTo>
                  <a:lnTo>
                    <a:pt x="759" y="1032"/>
                  </a:lnTo>
                  <a:lnTo>
                    <a:pt x="679" y="1032"/>
                  </a:lnTo>
                  <a:lnTo>
                    <a:pt x="653" y="1077"/>
                  </a:lnTo>
                  <a:lnTo>
                    <a:pt x="538" y="1077"/>
                  </a:lnTo>
                  <a:lnTo>
                    <a:pt x="468" y="1103"/>
                  </a:lnTo>
                  <a:lnTo>
                    <a:pt x="379" y="1147"/>
                  </a:lnTo>
                  <a:lnTo>
                    <a:pt x="300" y="1191"/>
                  </a:lnTo>
                  <a:lnTo>
                    <a:pt x="256" y="1147"/>
                  </a:lnTo>
                  <a:lnTo>
                    <a:pt x="203" y="1156"/>
                  </a:lnTo>
                  <a:lnTo>
                    <a:pt x="167" y="1103"/>
                  </a:lnTo>
                  <a:lnTo>
                    <a:pt x="150" y="1041"/>
                  </a:lnTo>
                  <a:lnTo>
                    <a:pt x="88" y="1024"/>
                  </a:lnTo>
                  <a:lnTo>
                    <a:pt x="0" y="103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Arauca</a:t>
              </a:r>
            </a:p>
          </p:txBody>
        </p:sp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EF273B5D-D270-42F1-B58C-BE47597E71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9993" y="3524130"/>
              <a:ext cx="1735178" cy="1148775"/>
            </a:xfrm>
            <a:custGeom>
              <a:avLst/>
              <a:gdLst>
                <a:gd name="T0" fmla="*/ 3777 w 4890"/>
                <a:gd name="T1" fmla="*/ 177 h 3152"/>
                <a:gd name="T2" fmla="*/ 3918 w 4890"/>
                <a:gd name="T3" fmla="*/ 265 h 3152"/>
                <a:gd name="T4" fmla="*/ 3989 w 4890"/>
                <a:gd name="T5" fmla="*/ 495 h 3152"/>
                <a:gd name="T6" fmla="*/ 4139 w 4890"/>
                <a:gd name="T7" fmla="*/ 636 h 3152"/>
                <a:gd name="T8" fmla="*/ 3980 w 4890"/>
                <a:gd name="T9" fmla="*/ 803 h 3152"/>
                <a:gd name="T10" fmla="*/ 3601 w 4890"/>
                <a:gd name="T11" fmla="*/ 1289 h 3152"/>
                <a:gd name="T12" fmla="*/ 3821 w 4890"/>
                <a:gd name="T13" fmla="*/ 1324 h 3152"/>
                <a:gd name="T14" fmla="*/ 3962 w 4890"/>
                <a:gd name="T15" fmla="*/ 1448 h 3152"/>
                <a:gd name="T16" fmla="*/ 4112 w 4890"/>
                <a:gd name="T17" fmla="*/ 1598 h 3152"/>
                <a:gd name="T18" fmla="*/ 4315 w 4890"/>
                <a:gd name="T19" fmla="*/ 1748 h 3152"/>
                <a:gd name="T20" fmla="*/ 4386 w 4890"/>
                <a:gd name="T21" fmla="*/ 1977 h 3152"/>
                <a:gd name="T22" fmla="*/ 4518 w 4890"/>
                <a:gd name="T23" fmla="*/ 2109 h 3152"/>
                <a:gd name="T24" fmla="*/ 4571 w 4890"/>
                <a:gd name="T25" fmla="*/ 2356 h 3152"/>
                <a:gd name="T26" fmla="*/ 4695 w 4890"/>
                <a:gd name="T27" fmla="*/ 2533 h 3152"/>
                <a:gd name="T28" fmla="*/ 4748 w 4890"/>
                <a:gd name="T29" fmla="*/ 2727 h 3152"/>
                <a:gd name="T30" fmla="*/ 4889 w 4890"/>
                <a:gd name="T31" fmla="*/ 2956 h 3152"/>
                <a:gd name="T32" fmla="*/ 4704 w 4890"/>
                <a:gd name="T33" fmla="*/ 3151 h 3152"/>
                <a:gd name="T34" fmla="*/ 4598 w 4890"/>
                <a:gd name="T35" fmla="*/ 2903 h 3152"/>
                <a:gd name="T36" fmla="*/ 4430 w 4890"/>
                <a:gd name="T37" fmla="*/ 2480 h 3152"/>
                <a:gd name="T38" fmla="*/ 4174 w 4890"/>
                <a:gd name="T39" fmla="*/ 2109 h 3152"/>
                <a:gd name="T40" fmla="*/ 3795 w 4890"/>
                <a:gd name="T41" fmla="*/ 2242 h 3152"/>
                <a:gd name="T42" fmla="*/ 3539 w 4890"/>
                <a:gd name="T43" fmla="*/ 2551 h 3152"/>
                <a:gd name="T44" fmla="*/ 3389 w 4890"/>
                <a:gd name="T45" fmla="*/ 2471 h 3152"/>
                <a:gd name="T46" fmla="*/ 3177 w 4890"/>
                <a:gd name="T47" fmla="*/ 2445 h 3152"/>
                <a:gd name="T48" fmla="*/ 3274 w 4890"/>
                <a:gd name="T49" fmla="*/ 2630 h 3152"/>
                <a:gd name="T50" fmla="*/ 1536 w 4890"/>
                <a:gd name="T51" fmla="*/ 2639 h 3152"/>
                <a:gd name="T52" fmla="*/ 1288 w 4890"/>
                <a:gd name="T53" fmla="*/ 2727 h 3152"/>
                <a:gd name="T54" fmla="*/ 1041 w 4890"/>
                <a:gd name="T55" fmla="*/ 2683 h 3152"/>
                <a:gd name="T56" fmla="*/ 821 w 4890"/>
                <a:gd name="T57" fmla="*/ 2533 h 3152"/>
                <a:gd name="T58" fmla="*/ 874 w 4890"/>
                <a:gd name="T59" fmla="*/ 2321 h 3152"/>
                <a:gd name="T60" fmla="*/ 997 w 4890"/>
                <a:gd name="T61" fmla="*/ 2109 h 3152"/>
                <a:gd name="T62" fmla="*/ 803 w 4890"/>
                <a:gd name="T63" fmla="*/ 2153 h 3152"/>
                <a:gd name="T64" fmla="*/ 459 w 4890"/>
                <a:gd name="T65" fmla="*/ 2198 h 3152"/>
                <a:gd name="T66" fmla="*/ 256 w 4890"/>
                <a:gd name="T67" fmla="*/ 2021 h 3152"/>
                <a:gd name="T68" fmla="*/ 53 w 4890"/>
                <a:gd name="T69" fmla="*/ 1871 h 3152"/>
                <a:gd name="T70" fmla="*/ 538 w 4890"/>
                <a:gd name="T71" fmla="*/ 1509 h 3152"/>
                <a:gd name="T72" fmla="*/ 662 w 4890"/>
                <a:gd name="T73" fmla="*/ 1306 h 3152"/>
                <a:gd name="T74" fmla="*/ 759 w 4890"/>
                <a:gd name="T75" fmla="*/ 1112 h 3152"/>
                <a:gd name="T76" fmla="*/ 785 w 4890"/>
                <a:gd name="T77" fmla="*/ 971 h 3152"/>
                <a:gd name="T78" fmla="*/ 1006 w 4890"/>
                <a:gd name="T79" fmla="*/ 918 h 3152"/>
                <a:gd name="T80" fmla="*/ 1138 w 4890"/>
                <a:gd name="T81" fmla="*/ 812 h 3152"/>
                <a:gd name="T82" fmla="*/ 1288 w 4890"/>
                <a:gd name="T83" fmla="*/ 706 h 3152"/>
                <a:gd name="T84" fmla="*/ 1456 w 4890"/>
                <a:gd name="T85" fmla="*/ 627 h 3152"/>
                <a:gd name="T86" fmla="*/ 1606 w 4890"/>
                <a:gd name="T87" fmla="*/ 521 h 3152"/>
                <a:gd name="T88" fmla="*/ 1871 w 4890"/>
                <a:gd name="T89" fmla="*/ 565 h 3152"/>
                <a:gd name="T90" fmla="*/ 2074 w 4890"/>
                <a:gd name="T91" fmla="*/ 583 h 3152"/>
                <a:gd name="T92" fmla="*/ 2321 w 4890"/>
                <a:gd name="T93" fmla="*/ 477 h 3152"/>
                <a:gd name="T94" fmla="*/ 2559 w 4890"/>
                <a:gd name="T95" fmla="*/ 406 h 3152"/>
                <a:gd name="T96" fmla="*/ 2912 w 4890"/>
                <a:gd name="T97" fmla="*/ 292 h 3152"/>
                <a:gd name="T98" fmla="*/ 3053 w 4890"/>
                <a:gd name="T99" fmla="*/ 177 h 3152"/>
                <a:gd name="T100" fmla="*/ 3301 w 4890"/>
                <a:gd name="T101" fmla="*/ 177 h 3152"/>
                <a:gd name="T102" fmla="*/ 3618 w 4890"/>
                <a:gd name="T103" fmla="*/ 106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890" h="3152">
                  <a:moveTo>
                    <a:pt x="3698" y="0"/>
                  </a:moveTo>
                  <a:lnTo>
                    <a:pt x="3733" y="62"/>
                  </a:lnTo>
                  <a:lnTo>
                    <a:pt x="3733" y="124"/>
                  </a:lnTo>
                  <a:lnTo>
                    <a:pt x="3777" y="177"/>
                  </a:lnTo>
                  <a:lnTo>
                    <a:pt x="3830" y="212"/>
                  </a:lnTo>
                  <a:lnTo>
                    <a:pt x="3909" y="168"/>
                  </a:lnTo>
                  <a:lnTo>
                    <a:pt x="3954" y="239"/>
                  </a:lnTo>
                  <a:lnTo>
                    <a:pt x="3918" y="265"/>
                  </a:lnTo>
                  <a:lnTo>
                    <a:pt x="3927" y="345"/>
                  </a:lnTo>
                  <a:lnTo>
                    <a:pt x="3945" y="389"/>
                  </a:lnTo>
                  <a:lnTo>
                    <a:pt x="3989" y="406"/>
                  </a:lnTo>
                  <a:lnTo>
                    <a:pt x="3989" y="495"/>
                  </a:lnTo>
                  <a:lnTo>
                    <a:pt x="4042" y="521"/>
                  </a:lnTo>
                  <a:lnTo>
                    <a:pt x="4059" y="556"/>
                  </a:lnTo>
                  <a:lnTo>
                    <a:pt x="4130" y="583"/>
                  </a:lnTo>
                  <a:lnTo>
                    <a:pt x="4139" y="636"/>
                  </a:lnTo>
                  <a:lnTo>
                    <a:pt x="4112" y="689"/>
                  </a:lnTo>
                  <a:lnTo>
                    <a:pt x="4059" y="706"/>
                  </a:lnTo>
                  <a:lnTo>
                    <a:pt x="4042" y="768"/>
                  </a:lnTo>
                  <a:lnTo>
                    <a:pt x="3980" y="803"/>
                  </a:lnTo>
                  <a:lnTo>
                    <a:pt x="3909" y="821"/>
                  </a:lnTo>
                  <a:lnTo>
                    <a:pt x="3477" y="1271"/>
                  </a:lnTo>
                  <a:lnTo>
                    <a:pt x="3539" y="1306"/>
                  </a:lnTo>
                  <a:lnTo>
                    <a:pt x="3601" y="1289"/>
                  </a:lnTo>
                  <a:lnTo>
                    <a:pt x="3654" y="1333"/>
                  </a:lnTo>
                  <a:lnTo>
                    <a:pt x="3742" y="1289"/>
                  </a:lnTo>
                  <a:lnTo>
                    <a:pt x="3768" y="1324"/>
                  </a:lnTo>
                  <a:lnTo>
                    <a:pt x="3821" y="1324"/>
                  </a:lnTo>
                  <a:lnTo>
                    <a:pt x="3856" y="1368"/>
                  </a:lnTo>
                  <a:lnTo>
                    <a:pt x="3856" y="1456"/>
                  </a:lnTo>
                  <a:lnTo>
                    <a:pt x="3901" y="1492"/>
                  </a:lnTo>
                  <a:lnTo>
                    <a:pt x="3962" y="1448"/>
                  </a:lnTo>
                  <a:lnTo>
                    <a:pt x="3971" y="1501"/>
                  </a:lnTo>
                  <a:lnTo>
                    <a:pt x="4024" y="1536"/>
                  </a:lnTo>
                  <a:lnTo>
                    <a:pt x="4077" y="1536"/>
                  </a:lnTo>
                  <a:lnTo>
                    <a:pt x="4112" y="1598"/>
                  </a:lnTo>
                  <a:lnTo>
                    <a:pt x="4174" y="1642"/>
                  </a:lnTo>
                  <a:lnTo>
                    <a:pt x="4245" y="1677"/>
                  </a:lnTo>
                  <a:lnTo>
                    <a:pt x="4254" y="1721"/>
                  </a:lnTo>
                  <a:lnTo>
                    <a:pt x="4315" y="1748"/>
                  </a:lnTo>
                  <a:lnTo>
                    <a:pt x="4360" y="1818"/>
                  </a:lnTo>
                  <a:lnTo>
                    <a:pt x="4342" y="1871"/>
                  </a:lnTo>
                  <a:lnTo>
                    <a:pt x="4377" y="1924"/>
                  </a:lnTo>
                  <a:lnTo>
                    <a:pt x="4386" y="1977"/>
                  </a:lnTo>
                  <a:lnTo>
                    <a:pt x="4404" y="2048"/>
                  </a:lnTo>
                  <a:lnTo>
                    <a:pt x="4483" y="2003"/>
                  </a:lnTo>
                  <a:lnTo>
                    <a:pt x="4483" y="2065"/>
                  </a:lnTo>
                  <a:lnTo>
                    <a:pt x="4518" y="2109"/>
                  </a:lnTo>
                  <a:lnTo>
                    <a:pt x="4501" y="2180"/>
                  </a:lnTo>
                  <a:lnTo>
                    <a:pt x="4474" y="2233"/>
                  </a:lnTo>
                  <a:lnTo>
                    <a:pt x="4545" y="2312"/>
                  </a:lnTo>
                  <a:lnTo>
                    <a:pt x="4571" y="2356"/>
                  </a:lnTo>
                  <a:lnTo>
                    <a:pt x="4615" y="2383"/>
                  </a:lnTo>
                  <a:lnTo>
                    <a:pt x="4615" y="2436"/>
                  </a:lnTo>
                  <a:lnTo>
                    <a:pt x="4615" y="2498"/>
                  </a:lnTo>
                  <a:lnTo>
                    <a:pt x="4695" y="2533"/>
                  </a:lnTo>
                  <a:lnTo>
                    <a:pt x="4695" y="2577"/>
                  </a:lnTo>
                  <a:lnTo>
                    <a:pt x="4730" y="2603"/>
                  </a:lnTo>
                  <a:lnTo>
                    <a:pt x="4713" y="2665"/>
                  </a:lnTo>
                  <a:lnTo>
                    <a:pt x="4748" y="2727"/>
                  </a:lnTo>
                  <a:lnTo>
                    <a:pt x="4801" y="2780"/>
                  </a:lnTo>
                  <a:lnTo>
                    <a:pt x="4783" y="2886"/>
                  </a:lnTo>
                  <a:lnTo>
                    <a:pt x="4845" y="2912"/>
                  </a:lnTo>
                  <a:lnTo>
                    <a:pt x="4889" y="2956"/>
                  </a:lnTo>
                  <a:lnTo>
                    <a:pt x="4845" y="3027"/>
                  </a:lnTo>
                  <a:lnTo>
                    <a:pt x="4889" y="3133"/>
                  </a:lnTo>
                  <a:lnTo>
                    <a:pt x="4792" y="3124"/>
                  </a:lnTo>
                  <a:lnTo>
                    <a:pt x="4704" y="3151"/>
                  </a:lnTo>
                  <a:lnTo>
                    <a:pt x="4598" y="3142"/>
                  </a:lnTo>
                  <a:lnTo>
                    <a:pt x="4589" y="3080"/>
                  </a:lnTo>
                  <a:lnTo>
                    <a:pt x="4571" y="3001"/>
                  </a:lnTo>
                  <a:lnTo>
                    <a:pt x="4598" y="2903"/>
                  </a:lnTo>
                  <a:lnTo>
                    <a:pt x="4562" y="2780"/>
                  </a:lnTo>
                  <a:lnTo>
                    <a:pt x="4483" y="2692"/>
                  </a:lnTo>
                  <a:lnTo>
                    <a:pt x="4474" y="2595"/>
                  </a:lnTo>
                  <a:lnTo>
                    <a:pt x="4430" y="2480"/>
                  </a:lnTo>
                  <a:lnTo>
                    <a:pt x="4324" y="2418"/>
                  </a:lnTo>
                  <a:lnTo>
                    <a:pt x="4271" y="2330"/>
                  </a:lnTo>
                  <a:lnTo>
                    <a:pt x="4227" y="2198"/>
                  </a:lnTo>
                  <a:lnTo>
                    <a:pt x="4174" y="2109"/>
                  </a:lnTo>
                  <a:lnTo>
                    <a:pt x="4086" y="2065"/>
                  </a:lnTo>
                  <a:lnTo>
                    <a:pt x="3980" y="2083"/>
                  </a:lnTo>
                  <a:lnTo>
                    <a:pt x="3892" y="2171"/>
                  </a:lnTo>
                  <a:lnTo>
                    <a:pt x="3795" y="2242"/>
                  </a:lnTo>
                  <a:lnTo>
                    <a:pt x="3671" y="2401"/>
                  </a:lnTo>
                  <a:lnTo>
                    <a:pt x="3592" y="2418"/>
                  </a:lnTo>
                  <a:lnTo>
                    <a:pt x="3521" y="2471"/>
                  </a:lnTo>
                  <a:lnTo>
                    <a:pt x="3539" y="2551"/>
                  </a:lnTo>
                  <a:lnTo>
                    <a:pt x="3574" y="2595"/>
                  </a:lnTo>
                  <a:lnTo>
                    <a:pt x="3495" y="2577"/>
                  </a:lnTo>
                  <a:lnTo>
                    <a:pt x="3424" y="2542"/>
                  </a:lnTo>
                  <a:lnTo>
                    <a:pt x="3389" y="2471"/>
                  </a:lnTo>
                  <a:lnTo>
                    <a:pt x="3353" y="2401"/>
                  </a:lnTo>
                  <a:lnTo>
                    <a:pt x="3292" y="2365"/>
                  </a:lnTo>
                  <a:lnTo>
                    <a:pt x="3230" y="2374"/>
                  </a:lnTo>
                  <a:lnTo>
                    <a:pt x="3177" y="2445"/>
                  </a:lnTo>
                  <a:lnTo>
                    <a:pt x="3151" y="2506"/>
                  </a:lnTo>
                  <a:lnTo>
                    <a:pt x="3195" y="2533"/>
                  </a:lnTo>
                  <a:lnTo>
                    <a:pt x="3203" y="2577"/>
                  </a:lnTo>
                  <a:lnTo>
                    <a:pt x="3274" y="2630"/>
                  </a:lnTo>
                  <a:lnTo>
                    <a:pt x="1747" y="2683"/>
                  </a:lnTo>
                  <a:lnTo>
                    <a:pt x="1659" y="2683"/>
                  </a:lnTo>
                  <a:lnTo>
                    <a:pt x="1606" y="2656"/>
                  </a:lnTo>
                  <a:lnTo>
                    <a:pt x="1536" y="2639"/>
                  </a:lnTo>
                  <a:lnTo>
                    <a:pt x="1483" y="2683"/>
                  </a:lnTo>
                  <a:lnTo>
                    <a:pt x="1403" y="2683"/>
                  </a:lnTo>
                  <a:lnTo>
                    <a:pt x="1324" y="2692"/>
                  </a:lnTo>
                  <a:lnTo>
                    <a:pt x="1288" y="2727"/>
                  </a:lnTo>
                  <a:lnTo>
                    <a:pt x="1227" y="2727"/>
                  </a:lnTo>
                  <a:lnTo>
                    <a:pt x="1183" y="2692"/>
                  </a:lnTo>
                  <a:lnTo>
                    <a:pt x="1138" y="2674"/>
                  </a:lnTo>
                  <a:lnTo>
                    <a:pt x="1041" y="2683"/>
                  </a:lnTo>
                  <a:lnTo>
                    <a:pt x="980" y="2674"/>
                  </a:lnTo>
                  <a:lnTo>
                    <a:pt x="927" y="2603"/>
                  </a:lnTo>
                  <a:lnTo>
                    <a:pt x="883" y="2559"/>
                  </a:lnTo>
                  <a:lnTo>
                    <a:pt x="821" y="2533"/>
                  </a:lnTo>
                  <a:lnTo>
                    <a:pt x="821" y="2480"/>
                  </a:lnTo>
                  <a:lnTo>
                    <a:pt x="874" y="2445"/>
                  </a:lnTo>
                  <a:lnTo>
                    <a:pt x="883" y="2392"/>
                  </a:lnTo>
                  <a:lnTo>
                    <a:pt x="874" y="2321"/>
                  </a:lnTo>
                  <a:lnTo>
                    <a:pt x="909" y="2268"/>
                  </a:lnTo>
                  <a:lnTo>
                    <a:pt x="980" y="2224"/>
                  </a:lnTo>
                  <a:lnTo>
                    <a:pt x="1015" y="2171"/>
                  </a:lnTo>
                  <a:lnTo>
                    <a:pt x="997" y="2109"/>
                  </a:lnTo>
                  <a:lnTo>
                    <a:pt x="953" y="2092"/>
                  </a:lnTo>
                  <a:lnTo>
                    <a:pt x="900" y="2136"/>
                  </a:lnTo>
                  <a:lnTo>
                    <a:pt x="847" y="2118"/>
                  </a:lnTo>
                  <a:lnTo>
                    <a:pt x="803" y="2153"/>
                  </a:lnTo>
                  <a:lnTo>
                    <a:pt x="715" y="2145"/>
                  </a:lnTo>
                  <a:lnTo>
                    <a:pt x="671" y="2189"/>
                  </a:lnTo>
                  <a:lnTo>
                    <a:pt x="521" y="2127"/>
                  </a:lnTo>
                  <a:lnTo>
                    <a:pt x="459" y="2198"/>
                  </a:lnTo>
                  <a:lnTo>
                    <a:pt x="415" y="2145"/>
                  </a:lnTo>
                  <a:lnTo>
                    <a:pt x="344" y="2118"/>
                  </a:lnTo>
                  <a:lnTo>
                    <a:pt x="282" y="2118"/>
                  </a:lnTo>
                  <a:lnTo>
                    <a:pt x="256" y="2021"/>
                  </a:lnTo>
                  <a:lnTo>
                    <a:pt x="221" y="1968"/>
                  </a:lnTo>
                  <a:lnTo>
                    <a:pt x="177" y="1915"/>
                  </a:lnTo>
                  <a:lnTo>
                    <a:pt x="124" y="1871"/>
                  </a:lnTo>
                  <a:lnTo>
                    <a:pt x="53" y="1871"/>
                  </a:lnTo>
                  <a:lnTo>
                    <a:pt x="0" y="1836"/>
                  </a:lnTo>
                  <a:lnTo>
                    <a:pt x="388" y="1562"/>
                  </a:lnTo>
                  <a:lnTo>
                    <a:pt x="450" y="1527"/>
                  </a:lnTo>
                  <a:lnTo>
                    <a:pt x="538" y="1509"/>
                  </a:lnTo>
                  <a:lnTo>
                    <a:pt x="582" y="1430"/>
                  </a:lnTo>
                  <a:lnTo>
                    <a:pt x="662" y="1412"/>
                  </a:lnTo>
                  <a:lnTo>
                    <a:pt x="671" y="1342"/>
                  </a:lnTo>
                  <a:lnTo>
                    <a:pt x="662" y="1306"/>
                  </a:lnTo>
                  <a:lnTo>
                    <a:pt x="706" y="1271"/>
                  </a:lnTo>
                  <a:lnTo>
                    <a:pt x="653" y="1218"/>
                  </a:lnTo>
                  <a:lnTo>
                    <a:pt x="706" y="1156"/>
                  </a:lnTo>
                  <a:lnTo>
                    <a:pt x="759" y="1112"/>
                  </a:lnTo>
                  <a:lnTo>
                    <a:pt x="830" y="1121"/>
                  </a:lnTo>
                  <a:lnTo>
                    <a:pt x="821" y="1068"/>
                  </a:lnTo>
                  <a:lnTo>
                    <a:pt x="838" y="1024"/>
                  </a:lnTo>
                  <a:lnTo>
                    <a:pt x="785" y="971"/>
                  </a:lnTo>
                  <a:lnTo>
                    <a:pt x="838" y="918"/>
                  </a:lnTo>
                  <a:lnTo>
                    <a:pt x="909" y="909"/>
                  </a:lnTo>
                  <a:lnTo>
                    <a:pt x="962" y="865"/>
                  </a:lnTo>
                  <a:lnTo>
                    <a:pt x="1006" y="918"/>
                  </a:lnTo>
                  <a:lnTo>
                    <a:pt x="1059" y="892"/>
                  </a:lnTo>
                  <a:lnTo>
                    <a:pt x="1041" y="830"/>
                  </a:lnTo>
                  <a:lnTo>
                    <a:pt x="1112" y="848"/>
                  </a:lnTo>
                  <a:lnTo>
                    <a:pt x="1138" y="812"/>
                  </a:lnTo>
                  <a:lnTo>
                    <a:pt x="1147" y="759"/>
                  </a:lnTo>
                  <a:lnTo>
                    <a:pt x="1200" y="759"/>
                  </a:lnTo>
                  <a:lnTo>
                    <a:pt x="1227" y="706"/>
                  </a:lnTo>
                  <a:lnTo>
                    <a:pt x="1288" y="706"/>
                  </a:lnTo>
                  <a:lnTo>
                    <a:pt x="1288" y="671"/>
                  </a:lnTo>
                  <a:lnTo>
                    <a:pt x="1386" y="689"/>
                  </a:lnTo>
                  <a:lnTo>
                    <a:pt x="1456" y="680"/>
                  </a:lnTo>
                  <a:lnTo>
                    <a:pt x="1456" y="627"/>
                  </a:lnTo>
                  <a:lnTo>
                    <a:pt x="1465" y="556"/>
                  </a:lnTo>
                  <a:lnTo>
                    <a:pt x="1500" y="539"/>
                  </a:lnTo>
                  <a:lnTo>
                    <a:pt x="1553" y="583"/>
                  </a:lnTo>
                  <a:lnTo>
                    <a:pt x="1606" y="521"/>
                  </a:lnTo>
                  <a:lnTo>
                    <a:pt x="1677" y="556"/>
                  </a:lnTo>
                  <a:lnTo>
                    <a:pt x="1747" y="556"/>
                  </a:lnTo>
                  <a:lnTo>
                    <a:pt x="1827" y="512"/>
                  </a:lnTo>
                  <a:lnTo>
                    <a:pt x="1871" y="565"/>
                  </a:lnTo>
                  <a:lnTo>
                    <a:pt x="1924" y="539"/>
                  </a:lnTo>
                  <a:lnTo>
                    <a:pt x="1950" y="583"/>
                  </a:lnTo>
                  <a:lnTo>
                    <a:pt x="2012" y="556"/>
                  </a:lnTo>
                  <a:lnTo>
                    <a:pt x="2074" y="583"/>
                  </a:lnTo>
                  <a:lnTo>
                    <a:pt x="2118" y="530"/>
                  </a:lnTo>
                  <a:lnTo>
                    <a:pt x="2189" y="530"/>
                  </a:lnTo>
                  <a:lnTo>
                    <a:pt x="2277" y="530"/>
                  </a:lnTo>
                  <a:lnTo>
                    <a:pt x="2321" y="477"/>
                  </a:lnTo>
                  <a:lnTo>
                    <a:pt x="2383" y="486"/>
                  </a:lnTo>
                  <a:lnTo>
                    <a:pt x="2409" y="424"/>
                  </a:lnTo>
                  <a:lnTo>
                    <a:pt x="2497" y="442"/>
                  </a:lnTo>
                  <a:lnTo>
                    <a:pt x="2559" y="406"/>
                  </a:lnTo>
                  <a:lnTo>
                    <a:pt x="2789" y="406"/>
                  </a:lnTo>
                  <a:lnTo>
                    <a:pt x="2771" y="345"/>
                  </a:lnTo>
                  <a:lnTo>
                    <a:pt x="2859" y="327"/>
                  </a:lnTo>
                  <a:lnTo>
                    <a:pt x="2912" y="292"/>
                  </a:lnTo>
                  <a:lnTo>
                    <a:pt x="2903" y="239"/>
                  </a:lnTo>
                  <a:lnTo>
                    <a:pt x="2992" y="239"/>
                  </a:lnTo>
                  <a:lnTo>
                    <a:pt x="3000" y="195"/>
                  </a:lnTo>
                  <a:lnTo>
                    <a:pt x="3053" y="177"/>
                  </a:lnTo>
                  <a:lnTo>
                    <a:pt x="3124" y="177"/>
                  </a:lnTo>
                  <a:lnTo>
                    <a:pt x="3177" y="150"/>
                  </a:lnTo>
                  <a:lnTo>
                    <a:pt x="3239" y="168"/>
                  </a:lnTo>
                  <a:lnTo>
                    <a:pt x="3301" y="177"/>
                  </a:lnTo>
                  <a:lnTo>
                    <a:pt x="3371" y="168"/>
                  </a:lnTo>
                  <a:lnTo>
                    <a:pt x="3459" y="177"/>
                  </a:lnTo>
                  <a:lnTo>
                    <a:pt x="3512" y="186"/>
                  </a:lnTo>
                  <a:lnTo>
                    <a:pt x="3618" y="106"/>
                  </a:lnTo>
                  <a:lnTo>
                    <a:pt x="3698" y="0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Guainía</a:t>
              </a: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8CC87956-E443-4083-94C3-502BE73383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74821" y="2662949"/>
              <a:ext cx="1506741" cy="1454044"/>
            </a:xfrm>
            <a:custGeom>
              <a:avLst/>
              <a:gdLst>
                <a:gd name="T0" fmla="*/ 4007 w 4246"/>
                <a:gd name="T1" fmla="*/ 2285 h 3989"/>
                <a:gd name="T2" fmla="*/ 3998 w 4246"/>
                <a:gd name="T3" fmla="*/ 2100 h 3989"/>
                <a:gd name="T4" fmla="*/ 3936 w 4246"/>
                <a:gd name="T5" fmla="*/ 1862 h 3989"/>
                <a:gd name="T6" fmla="*/ 3874 w 4246"/>
                <a:gd name="T7" fmla="*/ 1667 h 3989"/>
                <a:gd name="T8" fmla="*/ 3874 w 4246"/>
                <a:gd name="T9" fmla="*/ 1447 h 3989"/>
                <a:gd name="T10" fmla="*/ 3927 w 4246"/>
                <a:gd name="T11" fmla="*/ 1279 h 3989"/>
                <a:gd name="T12" fmla="*/ 3883 w 4246"/>
                <a:gd name="T13" fmla="*/ 1129 h 3989"/>
                <a:gd name="T14" fmla="*/ 3839 w 4246"/>
                <a:gd name="T15" fmla="*/ 1014 h 3989"/>
                <a:gd name="T16" fmla="*/ 3998 w 4246"/>
                <a:gd name="T17" fmla="*/ 864 h 3989"/>
                <a:gd name="T18" fmla="*/ 4059 w 4246"/>
                <a:gd name="T19" fmla="*/ 706 h 3989"/>
                <a:gd name="T20" fmla="*/ 4042 w 4246"/>
                <a:gd name="T21" fmla="*/ 529 h 3989"/>
                <a:gd name="T22" fmla="*/ 4174 w 4246"/>
                <a:gd name="T23" fmla="*/ 309 h 3989"/>
                <a:gd name="T24" fmla="*/ 4174 w 4246"/>
                <a:gd name="T25" fmla="*/ 176 h 3989"/>
                <a:gd name="T26" fmla="*/ 4121 w 4246"/>
                <a:gd name="T27" fmla="*/ 35 h 3989"/>
                <a:gd name="T28" fmla="*/ 3918 w 4246"/>
                <a:gd name="T29" fmla="*/ 9 h 3989"/>
                <a:gd name="T30" fmla="*/ 3680 w 4246"/>
                <a:gd name="T31" fmla="*/ 61 h 3989"/>
                <a:gd name="T32" fmla="*/ 3468 w 4246"/>
                <a:gd name="T33" fmla="*/ 61 h 3989"/>
                <a:gd name="T34" fmla="*/ 3265 w 4246"/>
                <a:gd name="T35" fmla="*/ 88 h 3989"/>
                <a:gd name="T36" fmla="*/ 2992 w 4246"/>
                <a:gd name="T37" fmla="*/ 132 h 3989"/>
                <a:gd name="T38" fmla="*/ 2648 w 4246"/>
                <a:gd name="T39" fmla="*/ 123 h 3989"/>
                <a:gd name="T40" fmla="*/ 2321 w 4246"/>
                <a:gd name="T41" fmla="*/ 114 h 3989"/>
                <a:gd name="T42" fmla="*/ 2162 w 4246"/>
                <a:gd name="T43" fmla="*/ 220 h 3989"/>
                <a:gd name="T44" fmla="*/ 1986 w 4246"/>
                <a:gd name="T45" fmla="*/ 176 h 3989"/>
                <a:gd name="T46" fmla="*/ 1844 w 4246"/>
                <a:gd name="T47" fmla="*/ 291 h 3989"/>
                <a:gd name="T48" fmla="*/ 1624 w 4246"/>
                <a:gd name="T49" fmla="*/ 326 h 3989"/>
                <a:gd name="T50" fmla="*/ 1439 w 4246"/>
                <a:gd name="T51" fmla="*/ 344 h 3989"/>
                <a:gd name="T52" fmla="*/ 1297 w 4246"/>
                <a:gd name="T53" fmla="*/ 476 h 3989"/>
                <a:gd name="T54" fmla="*/ 1236 w 4246"/>
                <a:gd name="T55" fmla="*/ 626 h 3989"/>
                <a:gd name="T56" fmla="*/ 1103 w 4246"/>
                <a:gd name="T57" fmla="*/ 767 h 3989"/>
                <a:gd name="T58" fmla="*/ 927 w 4246"/>
                <a:gd name="T59" fmla="*/ 847 h 3989"/>
                <a:gd name="T60" fmla="*/ 618 w 4246"/>
                <a:gd name="T61" fmla="*/ 979 h 3989"/>
                <a:gd name="T62" fmla="*/ 441 w 4246"/>
                <a:gd name="T63" fmla="*/ 1173 h 3989"/>
                <a:gd name="T64" fmla="*/ 230 w 4246"/>
                <a:gd name="T65" fmla="*/ 1323 h 3989"/>
                <a:gd name="T66" fmla="*/ 62 w 4246"/>
                <a:gd name="T67" fmla="*/ 1562 h 3989"/>
                <a:gd name="T68" fmla="*/ 115 w 4246"/>
                <a:gd name="T69" fmla="*/ 3909 h 3989"/>
                <a:gd name="T70" fmla="*/ 327 w 4246"/>
                <a:gd name="T71" fmla="*/ 3909 h 3989"/>
                <a:gd name="T72" fmla="*/ 415 w 4246"/>
                <a:gd name="T73" fmla="*/ 3979 h 3989"/>
                <a:gd name="T74" fmla="*/ 591 w 4246"/>
                <a:gd name="T75" fmla="*/ 3935 h 3989"/>
                <a:gd name="T76" fmla="*/ 715 w 4246"/>
                <a:gd name="T77" fmla="*/ 3865 h 3989"/>
                <a:gd name="T78" fmla="*/ 891 w 4246"/>
                <a:gd name="T79" fmla="*/ 3873 h 3989"/>
                <a:gd name="T80" fmla="*/ 1024 w 4246"/>
                <a:gd name="T81" fmla="*/ 3706 h 3989"/>
                <a:gd name="T82" fmla="*/ 1006 w 4246"/>
                <a:gd name="T83" fmla="*/ 3582 h 3989"/>
                <a:gd name="T84" fmla="*/ 1183 w 4246"/>
                <a:gd name="T85" fmla="*/ 3485 h 3989"/>
                <a:gd name="T86" fmla="*/ 1138 w 4246"/>
                <a:gd name="T87" fmla="*/ 3335 h 3989"/>
                <a:gd name="T88" fmla="*/ 1315 w 4246"/>
                <a:gd name="T89" fmla="*/ 3229 h 3989"/>
                <a:gd name="T90" fmla="*/ 1394 w 4246"/>
                <a:gd name="T91" fmla="*/ 3194 h 3989"/>
                <a:gd name="T92" fmla="*/ 1500 w 4246"/>
                <a:gd name="T93" fmla="*/ 3123 h 3989"/>
                <a:gd name="T94" fmla="*/ 1641 w 4246"/>
                <a:gd name="T95" fmla="*/ 3070 h 3989"/>
                <a:gd name="T96" fmla="*/ 1809 w 4246"/>
                <a:gd name="T97" fmla="*/ 3044 h 3989"/>
                <a:gd name="T98" fmla="*/ 1853 w 4246"/>
                <a:gd name="T99" fmla="*/ 2903 h 3989"/>
                <a:gd name="T100" fmla="*/ 2030 w 4246"/>
                <a:gd name="T101" fmla="*/ 2920 h 3989"/>
                <a:gd name="T102" fmla="*/ 2224 w 4246"/>
                <a:gd name="T103" fmla="*/ 2929 h 3989"/>
                <a:gd name="T104" fmla="*/ 2365 w 4246"/>
                <a:gd name="T105" fmla="*/ 2920 h 3989"/>
                <a:gd name="T106" fmla="*/ 2542 w 4246"/>
                <a:gd name="T107" fmla="*/ 2894 h 3989"/>
                <a:gd name="T108" fmla="*/ 2736 w 4246"/>
                <a:gd name="T109" fmla="*/ 2850 h 3989"/>
                <a:gd name="T110" fmla="*/ 2912 w 4246"/>
                <a:gd name="T111" fmla="*/ 2770 h 3989"/>
                <a:gd name="T112" fmla="*/ 3212 w 4246"/>
                <a:gd name="T113" fmla="*/ 2691 h 3989"/>
                <a:gd name="T114" fmla="*/ 3345 w 4246"/>
                <a:gd name="T115" fmla="*/ 2603 h 3989"/>
                <a:gd name="T116" fmla="*/ 3477 w 4246"/>
                <a:gd name="T117" fmla="*/ 2541 h 3989"/>
                <a:gd name="T118" fmla="*/ 3654 w 4246"/>
                <a:gd name="T119" fmla="*/ 2541 h 3989"/>
                <a:gd name="T120" fmla="*/ 3865 w 4246"/>
                <a:gd name="T121" fmla="*/ 2550 h 3989"/>
                <a:gd name="T122" fmla="*/ 4033 w 4246"/>
                <a:gd name="T123" fmla="*/ 2347 h 3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246" h="3989">
                  <a:moveTo>
                    <a:pt x="4033" y="2347"/>
                  </a:moveTo>
                  <a:lnTo>
                    <a:pt x="4051" y="2303"/>
                  </a:lnTo>
                  <a:lnTo>
                    <a:pt x="4007" y="2285"/>
                  </a:lnTo>
                  <a:lnTo>
                    <a:pt x="4059" y="2197"/>
                  </a:lnTo>
                  <a:lnTo>
                    <a:pt x="4042" y="2144"/>
                  </a:lnTo>
                  <a:lnTo>
                    <a:pt x="3998" y="2100"/>
                  </a:lnTo>
                  <a:lnTo>
                    <a:pt x="4015" y="2012"/>
                  </a:lnTo>
                  <a:lnTo>
                    <a:pt x="3998" y="1941"/>
                  </a:lnTo>
                  <a:lnTo>
                    <a:pt x="3936" y="1862"/>
                  </a:lnTo>
                  <a:lnTo>
                    <a:pt x="3892" y="1809"/>
                  </a:lnTo>
                  <a:lnTo>
                    <a:pt x="3857" y="1729"/>
                  </a:lnTo>
                  <a:lnTo>
                    <a:pt x="3874" y="1667"/>
                  </a:lnTo>
                  <a:lnTo>
                    <a:pt x="3901" y="1606"/>
                  </a:lnTo>
                  <a:lnTo>
                    <a:pt x="3892" y="1509"/>
                  </a:lnTo>
                  <a:lnTo>
                    <a:pt x="3874" y="1447"/>
                  </a:lnTo>
                  <a:lnTo>
                    <a:pt x="3909" y="1394"/>
                  </a:lnTo>
                  <a:lnTo>
                    <a:pt x="3892" y="1323"/>
                  </a:lnTo>
                  <a:lnTo>
                    <a:pt x="3927" y="1279"/>
                  </a:lnTo>
                  <a:lnTo>
                    <a:pt x="3901" y="1235"/>
                  </a:lnTo>
                  <a:lnTo>
                    <a:pt x="3927" y="1182"/>
                  </a:lnTo>
                  <a:lnTo>
                    <a:pt x="3883" y="1129"/>
                  </a:lnTo>
                  <a:lnTo>
                    <a:pt x="3901" y="1094"/>
                  </a:lnTo>
                  <a:lnTo>
                    <a:pt x="3839" y="1067"/>
                  </a:lnTo>
                  <a:lnTo>
                    <a:pt x="3839" y="1014"/>
                  </a:lnTo>
                  <a:lnTo>
                    <a:pt x="3901" y="970"/>
                  </a:lnTo>
                  <a:lnTo>
                    <a:pt x="3945" y="917"/>
                  </a:lnTo>
                  <a:lnTo>
                    <a:pt x="3998" y="864"/>
                  </a:lnTo>
                  <a:lnTo>
                    <a:pt x="4051" y="811"/>
                  </a:lnTo>
                  <a:lnTo>
                    <a:pt x="4086" y="767"/>
                  </a:lnTo>
                  <a:lnTo>
                    <a:pt x="4059" y="706"/>
                  </a:lnTo>
                  <a:lnTo>
                    <a:pt x="4033" y="653"/>
                  </a:lnTo>
                  <a:lnTo>
                    <a:pt x="4068" y="591"/>
                  </a:lnTo>
                  <a:lnTo>
                    <a:pt x="4042" y="529"/>
                  </a:lnTo>
                  <a:lnTo>
                    <a:pt x="4086" y="432"/>
                  </a:lnTo>
                  <a:lnTo>
                    <a:pt x="4130" y="379"/>
                  </a:lnTo>
                  <a:lnTo>
                    <a:pt x="4174" y="309"/>
                  </a:lnTo>
                  <a:lnTo>
                    <a:pt x="4245" y="256"/>
                  </a:lnTo>
                  <a:lnTo>
                    <a:pt x="4236" y="194"/>
                  </a:lnTo>
                  <a:lnTo>
                    <a:pt x="4174" y="176"/>
                  </a:lnTo>
                  <a:lnTo>
                    <a:pt x="4139" y="114"/>
                  </a:lnTo>
                  <a:lnTo>
                    <a:pt x="4174" y="79"/>
                  </a:lnTo>
                  <a:lnTo>
                    <a:pt x="4121" y="35"/>
                  </a:lnTo>
                  <a:lnTo>
                    <a:pt x="4051" y="0"/>
                  </a:lnTo>
                  <a:lnTo>
                    <a:pt x="3971" y="0"/>
                  </a:lnTo>
                  <a:lnTo>
                    <a:pt x="3918" y="9"/>
                  </a:lnTo>
                  <a:lnTo>
                    <a:pt x="3821" y="35"/>
                  </a:lnTo>
                  <a:lnTo>
                    <a:pt x="3759" y="70"/>
                  </a:lnTo>
                  <a:lnTo>
                    <a:pt x="3680" y="61"/>
                  </a:lnTo>
                  <a:lnTo>
                    <a:pt x="3609" y="26"/>
                  </a:lnTo>
                  <a:lnTo>
                    <a:pt x="3539" y="26"/>
                  </a:lnTo>
                  <a:lnTo>
                    <a:pt x="3468" y="61"/>
                  </a:lnTo>
                  <a:lnTo>
                    <a:pt x="3433" y="106"/>
                  </a:lnTo>
                  <a:lnTo>
                    <a:pt x="3345" y="114"/>
                  </a:lnTo>
                  <a:lnTo>
                    <a:pt x="3265" y="88"/>
                  </a:lnTo>
                  <a:lnTo>
                    <a:pt x="3186" y="123"/>
                  </a:lnTo>
                  <a:lnTo>
                    <a:pt x="3133" y="159"/>
                  </a:lnTo>
                  <a:lnTo>
                    <a:pt x="2992" y="132"/>
                  </a:lnTo>
                  <a:lnTo>
                    <a:pt x="2815" y="176"/>
                  </a:lnTo>
                  <a:lnTo>
                    <a:pt x="2753" y="159"/>
                  </a:lnTo>
                  <a:lnTo>
                    <a:pt x="2648" y="123"/>
                  </a:lnTo>
                  <a:lnTo>
                    <a:pt x="2533" y="123"/>
                  </a:lnTo>
                  <a:lnTo>
                    <a:pt x="2427" y="123"/>
                  </a:lnTo>
                  <a:lnTo>
                    <a:pt x="2321" y="114"/>
                  </a:lnTo>
                  <a:lnTo>
                    <a:pt x="2250" y="106"/>
                  </a:lnTo>
                  <a:lnTo>
                    <a:pt x="2215" y="159"/>
                  </a:lnTo>
                  <a:lnTo>
                    <a:pt x="2162" y="220"/>
                  </a:lnTo>
                  <a:lnTo>
                    <a:pt x="2083" y="256"/>
                  </a:lnTo>
                  <a:lnTo>
                    <a:pt x="2030" y="229"/>
                  </a:lnTo>
                  <a:lnTo>
                    <a:pt x="1986" y="176"/>
                  </a:lnTo>
                  <a:lnTo>
                    <a:pt x="1950" y="211"/>
                  </a:lnTo>
                  <a:lnTo>
                    <a:pt x="1880" y="211"/>
                  </a:lnTo>
                  <a:lnTo>
                    <a:pt x="1844" y="291"/>
                  </a:lnTo>
                  <a:lnTo>
                    <a:pt x="1774" y="291"/>
                  </a:lnTo>
                  <a:lnTo>
                    <a:pt x="1739" y="335"/>
                  </a:lnTo>
                  <a:lnTo>
                    <a:pt x="1624" y="326"/>
                  </a:lnTo>
                  <a:lnTo>
                    <a:pt x="1527" y="335"/>
                  </a:lnTo>
                  <a:lnTo>
                    <a:pt x="1447" y="291"/>
                  </a:lnTo>
                  <a:lnTo>
                    <a:pt x="1439" y="344"/>
                  </a:lnTo>
                  <a:lnTo>
                    <a:pt x="1386" y="370"/>
                  </a:lnTo>
                  <a:lnTo>
                    <a:pt x="1359" y="441"/>
                  </a:lnTo>
                  <a:lnTo>
                    <a:pt x="1297" y="476"/>
                  </a:lnTo>
                  <a:lnTo>
                    <a:pt x="1280" y="529"/>
                  </a:lnTo>
                  <a:lnTo>
                    <a:pt x="1236" y="573"/>
                  </a:lnTo>
                  <a:lnTo>
                    <a:pt x="1236" y="626"/>
                  </a:lnTo>
                  <a:lnTo>
                    <a:pt x="1174" y="670"/>
                  </a:lnTo>
                  <a:lnTo>
                    <a:pt x="1165" y="723"/>
                  </a:lnTo>
                  <a:lnTo>
                    <a:pt x="1103" y="767"/>
                  </a:lnTo>
                  <a:lnTo>
                    <a:pt x="1077" y="811"/>
                  </a:lnTo>
                  <a:lnTo>
                    <a:pt x="997" y="820"/>
                  </a:lnTo>
                  <a:lnTo>
                    <a:pt x="927" y="847"/>
                  </a:lnTo>
                  <a:lnTo>
                    <a:pt x="821" y="847"/>
                  </a:lnTo>
                  <a:lnTo>
                    <a:pt x="715" y="917"/>
                  </a:lnTo>
                  <a:lnTo>
                    <a:pt x="618" y="979"/>
                  </a:lnTo>
                  <a:lnTo>
                    <a:pt x="547" y="1023"/>
                  </a:lnTo>
                  <a:lnTo>
                    <a:pt x="468" y="1076"/>
                  </a:lnTo>
                  <a:lnTo>
                    <a:pt x="441" y="1173"/>
                  </a:lnTo>
                  <a:lnTo>
                    <a:pt x="388" y="1217"/>
                  </a:lnTo>
                  <a:lnTo>
                    <a:pt x="300" y="1270"/>
                  </a:lnTo>
                  <a:lnTo>
                    <a:pt x="230" y="1323"/>
                  </a:lnTo>
                  <a:lnTo>
                    <a:pt x="150" y="1367"/>
                  </a:lnTo>
                  <a:lnTo>
                    <a:pt x="106" y="1482"/>
                  </a:lnTo>
                  <a:lnTo>
                    <a:pt x="62" y="1562"/>
                  </a:lnTo>
                  <a:lnTo>
                    <a:pt x="0" y="1614"/>
                  </a:lnTo>
                  <a:lnTo>
                    <a:pt x="71" y="3873"/>
                  </a:lnTo>
                  <a:lnTo>
                    <a:pt x="115" y="3909"/>
                  </a:lnTo>
                  <a:lnTo>
                    <a:pt x="194" y="3891"/>
                  </a:lnTo>
                  <a:lnTo>
                    <a:pt x="238" y="3917"/>
                  </a:lnTo>
                  <a:lnTo>
                    <a:pt x="327" y="3909"/>
                  </a:lnTo>
                  <a:lnTo>
                    <a:pt x="335" y="3953"/>
                  </a:lnTo>
                  <a:lnTo>
                    <a:pt x="415" y="3944"/>
                  </a:lnTo>
                  <a:lnTo>
                    <a:pt x="415" y="3979"/>
                  </a:lnTo>
                  <a:lnTo>
                    <a:pt x="503" y="3953"/>
                  </a:lnTo>
                  <a:lnTo>
                    <a:pt x="530" y="3988"/>
                  </a:lnTo>
                  <a:lnTo>
                    <a:pt x="591" y="3935"/>
                  </a:lnTo>
                  <a:lnTo>
                    <a:pt x="582" y="3882"/>
                  </a:lnTo>
                  <a:lnTo>
                    <a:pt x="627" y="3838"/>
                  </a:lnTo>
                  <a:lnTo>
                    <a:pt x="715" y="3865"/>
                  </a:lnTo>
                  <a:lnTo>
                    <a:pt x="741" y="3926"/>
                  </a:lnTo>
                  <a:lnTo>
                    <a:pt x="803" y="3891"/>
                  </a:lnTo>
                  <a:lnTo>
                    <a:pt x="891" y="3873"/>
                  </a:lnTo>
                  <a:lnTo>
                    <a:pt x="935" y="3794"/>
                  </a:lnTo>
                  <a:lnTo>
                    <a:pt x="1015" y="3776"/>
                  </a:lnTo>
                  <a:lnTo>
                    <a:pt x="1024" y="3706"/>
                  </a:lnTo>
                  <a:lnTo>
                    <a:pt x="1015" y="3670"/>
                  </a:lnTo>
                  <a:lnTo>
                    <a:pt x="1059" y="3635"/>
                  </a:lnTo>
                  <a:lnTo>
                    <a:pt x="1006" y="3582"/>
                  </a:lnTo>
                  <a:lnTo>
                    <a:pt x="1059" y="3520"/>
                  </a:lnTo>
                  <a:lnTo>
                    <a:pt x="1112" y="3476"/>
                  </a:lnTo>
                  <a:lnTo>
                    <a:pt x="1183" y="3485"/>
                  </a:lnTo>
                  <a:lnTo>
                    <a:pt x="1174" y="3432"/>
                  </a:lnTo>
                  <a:lnTo>
                    <a:pt x="1191" y="3388"/>
                  </a:lnTo>
                  <a:lnTo>
                    <a:pt x="1138" y="3335"/>
                  </a:lnTo>
                  <a:lnTo>
                    <a:pt x="1191" y="3282"/>
                  </a:lnTo>
                  <a:lnTo>
                    <a:pt x="1262" y="3273"/>
                  </a:lnTo>
                  <a:lnTo>
                    <a:pt x="1315" y="3229"/>
                  </a:lnTo>
                  <a:lnTo>
                    <a:pt x="1359" y="3282"/>
                  </a:lnTo>
                  <a:lnTo>
                    <a:pt x="1412" y="3256"/>
                  </a:lnTo>
                  <a:lnTo>
                    <a:pt x="1394" y="3194"/>
                  </a:lnTo>
                  <a:lnTo>
                    <a:pt x="1465" y="3212"/>
                  </a:lnTo>
                  <a:lnTo>
                    <a:pt x="1491" y="3176"/>
                  </a:lnTo>
                  <a:lnTo>
                    <a:pt x="1500" y="3123"/>
                  </a:lnTo>
                  <a:lnTo>
                    <a:pt x="1553" y="3123"/>
                  </a:lnTo>
                  <a:lnTo>
                    <a:pt x="1580" y="3070"/>
                  </a:lnTo>
                  <a:lnTo>
                    <a:pt x="1641" y="3070"/>
                  </a:lnTo>
                  <a:lnTo>
                    <a:pt x="1641" y="3035"/>
                  </a:lnTo>
                  <a:lnTo>
                    <a:pt x="1739" y="3053"/>
                  </a:lnTo>
                  <a:lnTo>
                    <a:pt x="1809" y="3044"/>
                  </a:lnTo>
                  <a:lnTo>
                    <a:pt x="1809" y="2991"/>
                  </a:lnTo>
                  <a:lnTo>
                    <a:pt x="1818" y="2920"/>
                  </a:lnTo>
                  <a:lnTo>
                    <a:pt x="1853" y="2903"/>
                  </a:lnTo>
                  <a:lnTo>
                    <a:pt x="1906" y="2947"/>
                  </a:lnTo>
                  <a:lnTo>
                    <a:pt x="1959" y="2885"/>
                  </a:lnTo>
                  <a:lnTo>
                    <a:pt x="2030" y="2920"/>
                  </a:lnTo>
                  <a:lnTo>
                    <a:pt x="2100" y="2920"/>
                  </a:lnTo>
                  <a:lnTo>
                    <a:pt x="2180" y="2876"/>
                  </a:lnTo>
                  <a:lnTo>
                    <a:pt x="2224" y="2929"/>
                  </a:lnTo>
                  <a:lnTo>
                    <a:pt x="2277" y="2903"/>
                  </a:lnTo>
                  <a:lnTo>
                    <a:pt x="2303" y="2947"/>
                  </a:lnTo>
                  <a:lnTo>
                    <a:pt x="2365" y="2920"/>
                  </a:lnTo>
                  <a:lnTo>
                    <a:pt x="2427" y="2947"/>
                  </a:lnTo>
                  <a:lnTo>
                    <a:pt x="2471" y="2894"/>
                  </a:lnTo>
                  <a:lnTo>
                    <a:pt x="2542" y="2894"/>
                  </a:lnTo>
                  <a:lnTo>
                    <a:pt x="2630" y="2894"/>
                  </a:lnTo>
                  <a:lnTo>
                    <a:pt x="2674" y="2841"/>
                  </a:lnTo>
                  <a:lnTo>
                    <a:pt x="2736" y="2850"/>
                  </a:lnTo>
                  <a:lnTo>
                    <a:pt x="2762" y="2788"/>
                  </a:lnTo>
                  <a:lnTo>
                    <a:pt x="2850" y="2806"/>
                  </a:lnTo>
                  <a:lnTo>
                    <a:pt x="2912" y="2770"/>
                  </a:lnTo>
                  <a:lnTo>
                    <a:pt x="3142" y="2770"/>
                  </a:lnTo>
                  <a:lnTo>
                    <a:pt x="3124" y="2709"/>
                  </a:lnTo>
                  <a:lnTo>
                    <a:pt x="3212" y="2691"/>
                  </a:lnTo>
                  <a:lnTo>
                    <a:pt x="3265" y="2656"/>
                  </a:lnTo>
                  <a:lnTo>
                    <a:pt x="3256" y="2603"/>
                  </a:lnTo>
                  <a:lnTo>
                    <a:pt x="3345" y="2603"/>
                  </a:lnTo>
                  <a:lnTo>
                    <a:pt x="3353" y="2559"/>
                  </a:lnTo>
                  <a:lnTo>
                    <a:pt x="3406" y="2541"/>
                  </a:lnTo>
                  <a:lnTo>
                    <a:pt x="3477" y="2541"/>
                  </a:lnTo>
                  <a:lnTo>
                    <a:pt x="3530" y="2514"/>
                  </a:lnTo>
                  <a:lnTo>
                    <a:pt x="3592" y="2532"/>
                  </a:lnTo>
                  <a:lnTo>
                    <a:pt x="3654" y="2541"/>
                  </a:lnTo>
                  <a:lnTo>
                    <a:pt x="3724" y="2532"/>
                  </a:lnTo>
                  <a:lnTo>
                    <a:pt x="3812" y="2541"/>
                  </a:lnTo>
                  <a:lnTo>
                    <a:pt x="3865" y="2550"/>
                  </a:lnTo>
                  <a:lnTo>
                    <a:pt x="3971" y="2470"/>
                  </a:lnTo>
                  <a:lnTo>
                    <a:pt x="4051" y="2364"/>
                  </a:lnTo>
                  <a:lnTo>
                    <a:pt x="4033" y="2347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Vichada</a:t>
              </a:r>
            </a:p>
          </p:txBody>
        </p:sp>
        <p:sp>
          <p:nvSpPr>
            <p:cNvPr id="56" name="Freeform 8">
              <a:extLst>
                <a:ext uri="{FF2B5EF4-FFF2-40B4-BE49-F238E27FC236}">
                  <a16:creationId xmlns:a16="http://schemas.microsoft.com/office/drawing/2014/main" id="{E49A4F77-B20A-4419-B316-727692F467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85700" y="268998"/>
              <a:ext cx="1029528" cy="819407"/>
            </a:xfrm>
            <a:custGeom>
              <a:avLst/>
              <a:gdLst>
                <a:gd name="T0" fmla="*/ 1085 w 2903"/>
                <a:gd name="T1" fmla="*/ 2188 h 2251"/>
                <a:gd name="T2" fmla="*/ 1085 w 2903"/>
                <a:gd name="T3" fmla="*/ 2091 h 2251"/>
                <a:gd name="T4" fmla="*/ 1164 w 2903"/>
                <a:gd name="T5" fmla="*/ 1994 h 2251"/>
                <a:gd name="T6" fmla="*/ 1234 w 2903"/>
                <a:gd name="T7" fmla="*/ 1844 h 2251"/>
                <a:gd name="T8" fmla="*/ 1287 w 2903"/>
                <a:gd name="T9" fmla="*/ 1712 h 2251"/>
                <a:gd name="T10" fmla="*/ 1340 w 2903"/>
                <a:gd name="T11" fmla="*/ 1597 h 2251"/>
                <a:gd name="T12" fmla="*/ 1516 w 2903"/>
                <a:gd name="T13" fmla="*/ 1465 h 2251"/>
                <a:gd name="T14" fmla="*/ 1675 w 2903"/>
                <a:gd name="T15" fmla="*/ 1394 h 2251"/>
                <a:gd name="T16" fmla="*/ 1834 w 2903"/>
                <a:gd name="T17" fmla="*/ 1138 h 2251"/>
                <a:gd name="T18" fmla="*/ 1922 w 2903"/>
                <a:gd name="T19" fmla="*/ 1006 h 2251"/>
                <a:gd name="T20" fmla="*/ 1993 w 2903"/>
                <a:gd name="T21" fmla="*/ 891 h 2251"/>
                <a:gd name="T22" fmla="*/ 2249 w 2903"/>
                <a:gd name="T23" fmla="*/ 838 h 2251"/>
                <a:gd name="T24" fmla="*/ 2478 w 2903"/>
                <a:gd name="T25" fmla="*/ 759 h 2251"/>
                <a:gd name="T26" fmla="*/ 2664 w 2903"/>
                <a:gd name="T27" fmla="*/ 671 h 2251"/>
                <a:gd name="T28" fmla="*/ 2823 w 2903"/>
                <a:gd name="T29" fmla="*/ 538 h 2251"/>
                <a:gd name="T30" fmla="*/ 2893 w 2903"/>
                <a:gd name="T31" fmla="*/ 406 h 2251"/>
                <a:gd name="T32" fmla="*/ 2796 w 2903"/>
                <a:gd name="T33" fmla="*/ 238 h 2251"/>
                <a:gd name="T34" fmla="*/ 2611 w 2903"/>
                <a:gd name="T35" fmla="*/ 115 h 2251"/>
                <a:gd name="T36" fmla="*/ 2364 w 2903"/>
                <a:gd name="T37" fmla="*/ 18 h 2251"/>
                <a:gd name="T38" fmla="*/ 2187 w 2903"/>
                <a:gd name="T39" fmla="*/ 9 h 2251"/>
                <a:gd name="T40" fmla="*/ 2187 w 2903"/>
                <a:gd name="T41" fmla="*/ 124 h 2251"/>
                <a:gd name="T42" fmla="*/ 2055 w 2903"/>
                <a:gd name="T43" fmla="*/ 168 h 2251"/>
                <a:gd name="T44" fmla="*/ 2046 w 2903"/>
                <a:gd name="T45" fmla="*/ 291 h 2251"/>
                <a:gd name="T46" fmla="*/ 1914 w 2903"/>
                <a:gd name="T47" fmla="*/ 362 h 2251"/>
                <a:gd name="T48" fmla="*/ 1799 w 2903"/>
                <a:gd name="T49" fmla="*/ 282 h 2251"/>
                <a:gd name="T50" fmla="*/ 1728 w 2903"/>
                <a:gd name="T51" fmla="*/ 450 h 2251"/>
                <a:gd name="T52" fmla="*/ 1631 w 2903"/>
                <a:gd name="T53" fmla="*/ 644 h 2251"/>
                <a:gd name="T54" fmla="*/ 1472 w 2903"/>
                <a:gd name="T55" fmla="*/ 724 h 2251"/>
                <a:gd name="T56" fmla="*/ 1340 w 2903"/>
                <a:gd name="T57" fmla="*/ 821 h 2251"/>
                <a:gd name="T58" fmla="*/ 1172 w 2903"/>
                <a:gd name="T59" fmla="*/ 812 h 2251"/>
                <a:gd name="T60" fmla="*/ 1041 w 2903"/>
                <a:gd name="T61" fmla="*/ 856 h 2251"/>
                <a:gd name="T62" fmla="*/ 873 w 2903"/>
                <a:gd name="T63" fmla="*/ 962 h 2251"/>
                <a:gd name="T64" fmla="*/ 732 w 2903"/>
                <a:gd name="T65" fmla="*/ 1068 h 2251"/>
                <a:gd name="T66" fmla="*/ 661 w 2903"/>
                <a:gd name="T67" fmla="*/ 1174 h 2251"/>
                <a:gd name="T68" fmla="*/ 511 w 2903"/>
                <a:gd name="T69" fmla="*/ 1253 h 2251"/>
                <a:gd name="T70" fmla="*/ 353 w 2903"/>
                <a:gd name="T71" fmla="*/ 1324 h 2251"/>
                <a:gd name="T72" fmla="*/ 114 w 2903"/>
                <a:gd name="T73" fmla="*/ 1332 h 2251"/>
                <a:gd name="T74" fmla="*/ 17 w 2903"/>
                <a:gd name="T75" fmla="*/ 1474 h 2251"/>
                <a:gd name="T76" fmla="*/ 0 w 2903"/>
                <a:gd name="T77" fmla="*/ 1668 h 2251"/>
                <a:gd name="T78" fmla="*/ 70 w 2903"/>
                <a:gd name="T79" fmla="*/ 1765 h 2251"/>
                <a:gd name="T80" fmla="*/ 176 w 2903"/>
                <a:gd name="T81" fmla="*/ 1800 h 2251"/>
                <a:gd name="T82" fmla="*/ 414 w 2903"/>
                <a:gd name="T83" fmla="*/ 1765 h 2251"/>
                <a:gd name="T84" fmla="*/ 467 w 2903"/>
                <a:gd name="T85" fmla="*/ 1844 h 2251"/>
                <a:gd name="T86" fmla="*/ 556 w 2903"/>
                <a:gd name="T87" fmla="*/ 1879 h 2251"/>
                <a:gd name="T88" fmla="*/ 661 w 2903"/>
                <a:gd name="T89" fmla="*/ 1959 h 2251"/>
                <a:gd name="T90" fmla="*/ 688 w 2903"/>
                <a:gd name="T91" fmla="*/ 2074 h 2251"/>
                <a:gd name="T92" fmla="*/ 591 w 2903"/>
                <a:gd name="T93" fmla="*/ 2188 h 2251"/>
                <a:gd name="T94" fmla="*/ 661 w 2903"/>
                <a:gd name="T95" fmla="*/ 2250 h 2251"/>
                <a:gd name="T96" fmla="*/ 812 w 2903"/>
                <a:gd name="T97" fmla="*/ 2215 h 2251"/>
                <a:gd name="T98" fmla="*/ 953 w 2903"/>
                <a:gd name="T99" fmla="*/ 2224 h 2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903" h="2251">
                  <a:moveTo>
                    <a:pt x="1032" y="2241"/>
                  </a:moveTo>
                  <a:lnTo>
                    <a:pt x="1085" y="2188"/>
                  </a:lnTo>
                  <a:lnTo>
                    <a:pt x="1085" y="2144"/>
                  </a:lnTo>
                  <a:lnTo>
                    <a:pt x="1085" y="2091"/>
                  </a:lnTo>
                  <a:lnTo>
                    <a:pt x="1129" y="2047"/>
                  </a:lnTo>
                  <a:lnTo>
                    <a:pt x="1164" y="1994"/>
                  </a:lnTo>
                  <a:lnTo>
                    <a:pt x="1190" y="1941"/>
                  </a:lnTo>
                  <a:lnTo>
                    <a:pt x="1234" y="1844"/>
                  </a:lnTo>
                  <a:lnTo>
                    <a:pt x="1261" y="1774"/>
                  </a:lnTo>
                  <a:lnTo>
                    <a:pt x="1287" y="1712"/>
                  </a:lnTo>
                  <a:lnTo>
                    <a:pt x="1340" y="1659"/>
                  </a:lnTo>
                  <a:lnTo>
                    <a:pt x="1340" y="1597"/>
                  </a:lnTo>
                  <a:lnTo>
                    <a:pt x="1428" y="1527"/>
                  </a:lnTo>
                  <a:lnTo>
                    <a:pt x="1516" y="1465"/>
                  </a:lnTo>
                  <a:lnTo>
                    <a:pt x="1622" y="1447"/>
                  </a:lnTo>
                  <a:lnTo>
                    <a:pt x="1675" y="1394"/>
                  </a:lnTo>
                  <a:lnTo>
                    <a:pt x="1728" y="1315"/>
                  </a:lnTo>
                  <a:lnTo>
                    <a:pt x="1834" y="1138"/>
                  </a:lnTo>
                  <a:lnTo>
                    <a:pt x="1869" y="1076"/>
                  </a:lnTo>
                  <a:lnTo>
                    <a:pt x="1922" y="1006"/>
                  </a:lnTo>
                  <a:lnTo>
                    <a:pt x="1940" y="953"/>
                  </a:lnTo>
                  <a:lnTo>
                    <a:pt x="1993" y="891"/>
                  </a:lnTo>
                  <a:lnTo>
                    <a:pt x="2090" y="865"/>
                  </a:lnTo>
                  <a:lnTo>
                    <a:pt x="2249" y="838"/>
                  </a:lnTo>
                  <a:lnTo>
                    <a:pt x="2337" y="794"/>
                  </a:lnTo>
                  <a:lnTo>
                    <a:pt x="2478" y="759"/>
                  </a:lnTo>
                  <a:lnTo>
                    <a:pt x="2567" y="732"/>
                  </a:lnTo>
                  <a:lnTo>
                    <a:pt x="2664" y="671"/>
                  </a:lnTo>
                  <a:lnTo>
                    <a:pt x="2708" y="591"/>
                  </a:lnTo>
                  <a:lnTo>
                    <a:pt x="2823" y="538"/>
                  </a:lnTo>
                  <a:lnTo>
                    <a:pt x="2902" y="476"/>
                  </a:lnTo>
                  <a:lnTo>
                    <a:pt x="2893" y="406"/>
                  </a:lnTo>
                  <a:lnTo>
                    <a:pt x="2840" y="309"/>
                  </a:lnTo>
                  <a:lnTo>
                    <a:pt x="2796" y="238"/>
                  </a:lnTo>
                  <a:lnTo>
                    <a:pt x="2717" y="168"/>
                  </a:lnTo>
                  <a:lnTo>
                    <a:pt x="2611" y="115"/>
                  </a:lnTo>
                  <a:lnTo>
                    <a:pt x="2478" y="71"/>
                  </a:lnTo>
                  <a:lnTo>
                    <a:pt x="2364" y="18"/>
                  </a:lnTo>
                  <a:lnTo>
                    <a:pt x="2284" y="0"/>
                  </a:lnTo>
                  <a:lnTo>
                    <a:pt x="2187" y="9"/>
                  </a:lnTo>
                  <a:lnTo>
                    <a:pt x="2134" y="62"/>
                  </a:lnTo>
                  <a:lnTo>
                    <a:pt x="2187" y="124"/>
                  </a:lnTo>
                  <a:lnTo>
                    <a:pt x="2161" y="185"/>
                  </a:lnTo>
                  <a:lnTo>
                    <a:pt x="2055" y="168"/>
                  </a:lnTo>
                  <a:lnTo>
                    <a:pt x="1993" y="212"/>
                  </a:lnTo>
                  <a:lnTo>
                    <a:pt x="2046" y="291"/>
                  </a:lnTo>
                  <a:lnTo>
                    <a:pt x="2020" y="353"/>
                  </a:lnTo>
                  <a:lnTo>
                    <a:pt x="1914" y="362"/>
                  </a:lnTo>
                  <a:lnTo>
                    <a:pt x="1869" y="291"/>
                  </a:lnTo>
                  <a:lnTo>
                    <a:pt x="1799" y="282"/>
                  </a:lnTo>
                  <a:lnTo>
                    <a:pt x="1737" y="309"/>
                  </a:lnTo>
                  <a:lnTo>
                    <a:pt x="1728" y="450"/>
                  </a:lnTo>
                  <a:lnTo>
                    <a:pt x="1667" y="574"/>
                  </a:lnTo>
                  <a:lnTo>
                    <a:pt x="1631" y="644"/>
                  </a:lnTo>
                  <a:lnTo>
                    <a:pt x="1534" y="688"/>
                  </a:lnTo>
                  <a:lnTo>
                    <a:pt x="1472" y="724"/>
                  </a:lnTo>
                  <a:lnTo>
                    <a:pt x="1437" y="776"/>
                  </a:lnTo>
                  <a:lnTo>
                    <a:pt x="1340" y="821"/>
                  </a:lnTo>
                  <a:lnTo>
                    <a:pt x="1243" y="803"/>
                  </a:lnTo>
                  <a:lnTo>
                    <a:pt x="1172" y="812"/>
                  </a:lnTo>
                  <a:lnTo>
                    <a:pt x="1120" y="847"/>
                  </a:lnTo>
                  <a:lnTo>
                    <a:pt x="1041" y="856"/>
                  </a:lnTo>
                  <a:lnTo>
                    <a:pt x="953" y="909"/>
                  </a:lnTo>
                  <a:lnTo>
                    <a:pt x="873" y="962"/>
                  </a:lnTo>
                  <a:lnTo>
                    <a:pt x="820" y="1041"/>
                  </a:lnTo>
                  <a:lnTo>
                    <a:pt x="732" y="1068"/>
                  </a:lnTo>
                  <a:lnTo>
                    <a:pt x="661" y="1112"/>
                  </a:lnTo>
                  <a:lnTo>
                    <a:pt x="661" y="1174"/>
                  </a:lnTo>
                  <a:lnTo>
                    <a:pt x="564" y="1191"/>
                  </a:lnTo>
                  <a:lnTo>
                    <a:pt x="511" y="1253"/>
                  </a:lnTo>
                  <a:lnTo>
                    <a:pt x="441" y="1306"/>
                  </a:lnTo>
                  <a:lnTo>
                    <a:pt x="353" y="1324"/>
                  </a:lnTo>
                  <a:lnTo>
                    <a:pt x="211" y="1324"/>
                  </a:lnTo>
                  <a:lnTo>
                    <a:pt x="114" y="1332"/>
                  </a:lnTo>
                  <a:lnTo>
                    <a:pt x="97" y="1394"/>
                  </a:lnTo>
                  <a:lnTo>
                    <a:pt x="17" y="1474"/>
                  </a:lnTo>
                  <a:lnTo>
                    <a:pt x="8" y="1571"/>
                  </a:lnTo>
                  <a:lnTo>
                    <a:pt x="0" y="1668"/>
                  </a:lnTo>
                  <a:lnTo>
                    <a:pt x="26" y="1729"/>
                  </a:lnTo>
                  <a:lnTo>
                    <a:pt x="70" y="1765"/>
                  </a:lnTo>
                  <a:lnTo>
                    <a:pt x="61" y="1809"/>
                  </a:lnTo>
                  <a:lnTo>
                    <a:pt x="176" y="1800"/>
                  </a:lnTo>
                  <a:lnTo>
                    <a:pt x="300" y="1765"/>
                  </a:lnTo>
                  <a:lnTo>
                    <a:pt x="414" y="1765"/>
                  </a:lnTo>
                  <a:lnTo>
                    <a:pt x="476" y="1774"/>
                  </a:lnTo>
                  <a:lnTo>
                    <a:pt x="467" y="1844"/>
                  </a:lnTo>
                  <a:lnTo>
                    <a:pt x="450" y="1915"/>
                  </a:lnTo>
                  <a:lnTo>
                    <a:pt x="556" y="1879"/>
                  </a:lnTo>
                  <a:lnTo>
                    <a:pt x="600" y="1941"/>
                  </a:lnTo>
                  <a:lnTo>
                    <a:pt x="661" y="1959"/>
                  </a:lnTo>
                  <a:lnTo>
                    <a:pt x="706" y="2012"/>
                  </a:lnTo>
                  <a:lnTo>
                    <a:pt x="688" y="2074"/>
                  </a:lnTo>
                  <a:lnTo>
                    <a:pt x="644" y="2118"/>
                  </a:lnTo>
                  <a:lnTo>
                    <a:pt x="591" y="2188"/>
                  </a:lnTo>
                  <a:lnTo>
                    <a:pt x="653" y="2206"/>
                  </a:lnTo>
                  <a:lnTo>
                    <a:pt x="661" y="2250"/>
                  </a:lnTo>
                  <a:lnTo>
                    <a:pt x="732" y="2215"/>
                  </a:lnTo>
                  <a:lnTo>
                    <a:pt x="812" y="2215"/>
                  </a:lnTo>
                  <a:lnTo>
                    <a:pt x="864" y="2232"/>
                  </a:lnTo>
                  <a:lnTo>
                    <a:pt x="953" y="2224"/>
                  </a:lnTo>
                  <a:lnTo>
                    <a:pt x="1032" y="2241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La Guajira</a:t>
              </a:r>
            </a:p>
          </p:txBody>
        </p:sp>
        <p:sp>
          <p:nvSpPr>
            <p:cNvPr id="57" name="Freeform 10">
              <a:extLst>
                <a:ext uri="{FF2B5EF4-FFF2-40B4-BE49-F238E27FC236}">
                  <a16:creationId xmlns:a16="http://schemas.microsoft.com/office/drawing/2014/main" id="{2ED8D61C-00FB-45E3-B0A0-441687B0F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07330" y="911670"/>
              <a:ext cx="544492" cy="1259637"/>
            </a:xfrm>
            <a:custGeom>
              <a:avLst/>
              <a:gdLst>
                <a:gd name="T0" fmla="*/ 423 w 1536"/>
                <a:gd name="T1" fmla="*/ 1923 h 3459"/>
                <a:gd name="T2" fmla="*/ 335 w 1536"/>
                <a:gd name="T3" fmla="*/ 1809 h 3459"/>
                <a:gd name="T4" fmla="*/ 238 w 1536"/>
                <a:gd name="T5" fmla="*/ 1747 h 3459"/>
                <a:gd name="T6" fmla="*/ 150 w 1536"/>
                <a:gd name="T7" fmla="*/ 1553 h 3459"/>
                <a:gd name="T8" fmla="*/ 70 w 1536"/>
                <a:gd name="T9" fmla="*/ 1464 h 3459"/>
                <a:gd name="T10" fmla="*/ 264 w 1536"/>
                <a:gd name="T11" fmla="*/ 1385 h 3459"/>
                <a:gd name="T12" fmla="*/ 432 w 1536"/>
                <a:gd name="T13" fmla="*/ 1323 h 3459"/>
                <a:gd name="T14" fmla="*/ 264 w 1536"/>
                <a:gd name="T15" fmla="*/ 1085 h 3459"/>
                <a:gd name="T16" fmla="*/ 70 w 1536"/>
                <a:gd name="T17" fmla="*/ 856 h 3459"/>
                <a:gd name="T18" fmla="*/ 167 w 1536"/>
                <a:gd name="T19" fmla="*/ 644 h 3459"/>
                <a:gd name="T20" fmla="*/ 370 w 1536"/>
                <a:gd name="T21" fmla="*/ 494 h 3459"/>
                <a:gd name="T22" fmla="*/ 538 w 1536"/>
                <a:gd name="T23" fmla="*/ 379 h 3459"/>
                <a:gd name="T24" fmla="*/ 582 w 1536"/>
                <a:gd name="T25" fmla="*/ 212 h 3459"/>
                <a:gd name="T26" fmla="*/ 520 w 1536"/>
                <a:gd name="T27" fmla="*/ 88 h 3459"/>
                <a:gd name="T28" fmla="*/ 803 w 1536"/>
                <a:gd name="T29" fmla="*/ 0 h 3459"/>
                <a:gd name="T30" fmla="*/ 970 w 1536"/>
                <a:gd name="T31" fmla="*/ 79 h 3459"/>
                <a:gd name="T32" fmla="*/ 1103 w 1536"/>
                <a:gd name="T33" fmla="*/ 176 h 3459"/>
                <a:gd name="T34" fmla="*/ 1191 w 1536"/>
                <a:gd name="T35" fmla="*/ 309 h 3459"/>
                <a:gd name="T36" fmla="*/ 1156 w 1536"/>
                <a:gd name="T37" fmla="*/ 441 h 3459"/>
                <a:gd name="T38" fmla="*/ 1315 w 1536"/>
                <a:gd name="T39" fmla="*/ 450 h 3459"/>
                <a:gd name="T40" fmla="*/ 1535 w 1536"/>
                <a:gd name="T41" fmla="*/ 476 h 3459"/>
                <a:gd name="T42" fmla="*/ 1420 w 1536"/>
                <a:gd name="T43" fmla="*/ 653 h 3459"/>
                <a:gd name="T44" fmla="*/ 1376 w 1536"/>
                <a:gd name="T45" fmla="*/ 935 h 3459"/>
                <a:gd name="T46" fmla="*/ 1385 w 1536"/>
                <a:gd name="T47" fmla="*/ 1138 h 3459"/>
                <a:gd name="T48" fmla="*/ 1253 w 1536"/>
                <a:gd name="T49" fmla="*/ 1376 h 3459"/>
                <a:gd name="T50" fmla="*/ 1059 w 1536"/>
                <a:gd name="T51" fmla="*/ 1606 h 3459"/>
                <a:gd name="T52" fmla="*/ 979 w 1536"/>
                <a:gd name="T53" fmla="*/ 1809 h 3459"/>
                <a:gd name="T54" fmla="*/ 891 w 1536"/>
                <a:gd name="T55" fmla="*/ 1888 h 3459"/>
                <a:gd name="T56" fmla="*/ 882 w 1536"/>
                <a:gd name="T57" fmla="*/ 2109 h 3459"/>
                <a:gd name="T58" fmla="*/ 856 w 1536"/>
                <a:gd name="T59" fmla="*/ 2267 h 3459"/>
                <a:gd name="T60" fmla="*/ 785 w 1536"/>
                <a:gd name="T61" fmla="*/ 2409 h 3459"/>
                <a:gd name="T62" fmla="*/ 820 w 1536"/>
                <a:gd name="T63" fmla="*/ 2567 h 3459"/>
                <a:gd name="T64" fmla="*/ 900 w 1536"/>
                <a:gd name="T65" fmla="*/ 2726 h 3459"/>
                <a:gd name="T66" fmla="*/ 1014 w 1536"/>
                <a:gd name="T67" fmla="*/ 2629 h 3459"/>
                <a:gd name="T68" fmla="*/ 944 w 1536"/>
                <a:gd name="T69" fmla="*/ 2903 h 3459"/>
                <a:gd name="T70" fmla="*/ 1067 w 1536"/>
                <a:gd name="T71" fmla="*/ 3106 h 3459"/>
                <a:gd name="T72" fmla="*/ 1023 w 1536"/>
                <a:gd name="T73" fmla="*/ 3272 h 3459"/>
                <a:gd name="T74" fmla="*/ 900 w 1536"/>
                <a:gd name="T75" fmla="*/ 3431 h 3459"/>
                <a:gd name="T76" fmla="*/ 714 w 1536"/>
                <a:gd name="T77" fmla="*/ 3387 h 3459"/>
                <a:gd name="T78" fmla="*/ 529 w 1536"/>
                <a:gd name="T79" fmla="*/ 3334 h 3459"/>
                <a:gd name="T80" fmla="*/ 617 w 1536"/>
                <a:gd name="T81" fmla="*/ 3167 h 3459"/>
                <a:gd name="T82" fmla="*/ 503 w 1536"/>
                <a:gd name="T83" fmla="*/ 2938 h 3459"/>
                <a:gd name="T84" fmla="*/ 503 w 1536"/>
                <a:gd name="T85" fmla="*/ 2576 h 3459"/>
                <a:gd name="T86" fmla="*/ 450 w 1536"/>
                <a:gd name="T87" fmla="*/ 2338 h 3459"/>
                <a:gd name="T88" fmla="*/ 344 w 1536"/>
                <a:gd name="T89" fmla="*/ 2126 h 3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536" h="3459">
                  <a:moveTo>
                    <a:pt x="370" y="2047"/>
                  </a:moveTo>
                  <a:lnTo>
                    <a:pt x="406" y="1985"/>
                  </a:lnTo>
                  <a:lnTo>
                    <a:pt x="423" y="1923"/>
                  </a:lnTo>
                  <a:lnTo>
                    <a:pt x="370" y="1923"/>
                  </a:lnTo>
                  <a:lnTo>
                    <a:pt x="344" y="1862"/>
                  </a:lnTo>
                  <a:lnTo>
                    <a:pt x="335" y="1809"/>
                  </a:lnTo>
                  <a:lnTo>
                    <a:pt x="291" y="1809"/>
                  </a:lnTo>
                  <a:lnTo>
                    <a:pt x="229" y="1809"/>
                  </a:lnTo>
                  <a:lnTo>
                    <a:pt x="238" y="1747"/>
                  </a:lnTo>
                  <a:lnTo>
                    <a:pt x="247" y="1685"/>
                  </a:lnTo>
                  <a:lnTo>
                    <a:pt x="203" y="1615"/>
                  </a:lnTo>
                  <a:lnTo>
                    <a:pt x="150" y="1553"/>
                  </a:lnTo>
                  <a:lnTo>
                    <a:pt x="70" y="1526"/>
                  </a:lnTo>
                  <a:lnTo>
                    <a:pt x="0" y="1491"/>
                  </a:lnTo>
                  <a:lnTo>
                    <a:pt x="70" y="1464"/>
                  </a:lnTo>
                  <a:lnTo>
                    <a:pt x="79" y="1394"/>
                  </a:lnTo>
                  <a:lnTo>
                    <a:pt x="132" y="1376"/>
                  </a:lnTo>
                  <a:lnTo>
                    <a:pt x="264" y="1385"/>
                  </a:lnTo>
                  <a:lnTo>
                    <a:pt x="335" y="1376"/>
                  </a:lnTo>
                  <a:lnTo>
                    <a:pt x="432" y="1385"/>
                  </a:lnTo>
                  <a:lnTo>
                    <a:pt x="432" y="1323"/>
                  </a:lnTo>
                  <a:lnTo>
                    <a:pt x="406" y="1253"/>
                  </a:lnTo>
                  <a:lnTo>
                    <a:pt x="353" y="1164"/>
                  </a:lnTo>
                  <a:lnTo>
                    <a:pt x="264" y="1085"/>
                  </a:lnTo>
                  <a:lnTo>
                    <a:pt x="167" y="1014"/>
                  </a:lnTo>
                  <a:lnTo>
                    <a:pt x="88" y="935"/>
                  </a:lnTo>
                  <a:lnTo>
                    <a:pt x="70" y="856"/>
                  </a:lnTo>
                  <a:lnTo>
                    <a:pt x="70" y="750"/>
                  </a:lnTo>
                  <a:lnTo>
                    <a:pt x="114" y="688"/>
                  </a:lnTo>
                  <a:lnTo>
                    <a:pt x="167" y="644"/>
                  </a:lnTo>
                  <a:lnTo>
                    <a:pt x="194" y="573"/>
                  </a:lnTo>
                  <a:lnTo>
                    <a:pt x="273" y="503"/>
                  </a:lnTo>
                  <a:lnTo>
                    <a:pt x="370" y="494"/>
                  </a:lnTo>
                  <a:lnTo>
                    <a:pt x="450" y="459"/>
                  </a:lnTo>
                  <a:lnTo>
                    <a:pt x="520" y="441"/>
                  </a:lnTo>
                  <a:lnTo>
                    <a:pt x="538" y="379"/>
                  </a:lnTo>
                  <a:lnTo>
                    <a:pt x="609" y="353"/>
                  </a:lnTo>
                  <a:lnTo>
                    <a:pt x="600" y="273"/>
                  </a:lnTo>
                  <a:lnTo>
                    <a:pt x="582" y="212"/>
                  </a:lnTo>
                  <a:lnTo>
                    <a:pt x="635" y="132"/>
                  </a:lnTo>
                  <a:lnTo>
                    <a:pt x="564" y="88"/>
                  </a:lnTo>
                  <a:lnTo>
                    <a:pt x="520" y="88"/>
                  </a:lnTo>
                  <a:lnTo>
                    <a:pt x="564" y="44"/>
                  </a:lnTo>
                  <a:lnTo>
                    <a:pt x="679" y="35"/>
                  </a:lnTo>
                  <a:lnTo>
                    <a:pt x="803" y="0"/>
                  </a:lnTo>
                  <a:lnTo>
                    <a:pt x="917" y="0"/>
                  </a:lnTo>
                  <a:lnTo>
                    <a:pt x="979" y="9"/>
                  </a:lnTo>
                  <a:lnTo>
                    <a:pt x="970" y="79"/>
                  </a:lnTo>
                  <a:lnTo>
                    <a:pt x="953" y="150"/>
                  </a:lnTo>
                  <a:lnTo>
                    <a:pt x="1059" y="114"/>
                  </a:lnTo>
                  <a:lnTo>
                    <a:pt x="1103" y="176"/>
                  </a:lnTo>
                  <a:lnTo>
                    <a:pt x="1164" y="194"/>
                  </a:lnTo>
                  <a:lnTo>
                    <a:pt x="1209" y="247"/>
                  </a:lnTo>
                  <a:lnTo>
                    <a:pt x="1191" y="309"/>
                  </a:lnTo>
                  <a:lnTo>
                    <a:pt x="1147" y="353"/>
                  </a:lnTo>
                  <a:lnTo>
                    <a:pt x="1094" y="423"/>
                  </a:lnTo>
                  <a:lnTo>
                    <a:pt x="1156" y="441"/>
                  </a:lnTo>
                  <a:lnTo>
                    <a:pt x="1164" y="485"/>
                  </a:lnTo>
                  <a:lnTo>
                    <a:pt x="1235" y="450"/>
                  </a:lnTo>
                  <a:lnTo>
                    <a:pt x="1315" y="450"/>
                  </a:lnTo>
                  <a:lnTo>
                    <a:pt x="1367" y="467"/>
                  </a:lnTo>
                  <a:lnTo>
                    <a:pt x="1456" y="459"/>
                  </a:lnTo>
                  <a:lnTo>
                    <a:pt x="1535" y="476"/>
                  </a:lnTo>
                  <a:lnTo>
                    <a:pt x="1517" y="529"/>
                  </a:lnTo>
                  <a:lnTo>
                    <a:pt x="1456" y="582"/>
                  </a:lnTo>
                  <a:lnTo>
                    <a:pt x="1420" y="653"/>
                  </a:lnTo>
                  <a:lnTo>
                    <a:pt x="1429" y="732"/>
                  </a:lnTo>
                  <a:lnTo>
                    <a:pt x="1420" y="820"/>
                  </a:lnTo>
                  <a:lnTo>
                    <a:pt x="1376" y="935"/>
                  </a:lnTo>
                  <a:lnTo>
                    <a:pt x="1359" y="1014"/>
                  </a:lnTo>
                  <a:lnTo>
                    <a:pt x="1438" y="1067"/>
                  </a:lnTo>
                  <a:lnTo>
                    <a:pt x="1385" y="1138"/>
                  </a:lnTo>
                  <a:lnTo>
                    <a:pt x="1350" y="1191"/>
                  </a:lnTo>
                  <a:lnTo>
                    <a:pt x="1323" y="1279"/>
                  </a:lnTo>
                  <a:lnTo>
                    <a:pt x="1253" y="1376"/>
                  </a:lnTo>
                  <a:lnTo>
                    <a:pt x="1164" y="1420"/>
                  </a:lnTo>
                  <a:lnTo>
                    <a:pt x="1103" y="1500"/>
                  </a:lnTo>
                  <a:lnTo>
                    <a:pt x="1059" y="1606"/>
                  </a:lnTo>
                  <a:lnTo>
                    <a:pt x="1023" y="1694"/>
                  </a:lnTo>
                  <a:lnTo>
                    <a:pt x="1023" y="1747"/>
                  </a:lnTo>
                  <a:lnTo>
                    <a:pt x="979" y="1809"/>
                  </a:lnTo>
                  <a:lnTo>
                    <a:pt x="926" y="1826"/>
                  </a:lnTo>
                  <a:lnTo>
                    <a:pt x="882" y="1826"/>
                  </a:lnTo>
                  <a:lnTo>
                    <a:pt x="891" y="1888"/>
                  </a:lnTo>
                  <a:lnTo>
                    <a:pt x="891" y="1976"/>
                  </a:lnTo>
                  <a:lnTo>
                    <a:pt x="873" y="2029"/>
                  </a:lnTo>
                  <a:lnTo>
                    <a:pt x="882" y="2109"/>
                  </a:lnTo>
                  <a:lnTo>
                    <a:pt x="891" y="2170"/>
                  </a:lnTo>
                  <a:lnTo>
                    <a:pt x="900" y="2241"/>
                  </a:lnTo>
                  <a:lnTo>
                    <a:pt x="856" y="2267"/>
                  </a:lnTo>
                  <a:lnTo>
                    <a:pt x="856" y="2312"/>
                  </a:lnTo>
                  <a:lnTo>
                    <a:pt x="820" y="2356"/>
                  </a:lnTo>
                  <a:lnTo>
                    <a:pt x="785" y="2409"/>
                  </a:lnTo>
                  <a:lnTo>
                    <a:pt x="767" y="2479"/>
                  </a:lnTo>
                  <a:lnTo>
                    <a:pt x="785" y="2523"/>
                  </a:lnTo>
                  <a:lnTo>
                    <a:pt x="820" y="2567"/>
                  </a:lnTo>
                  <a:lnTo>
                    <a:pt x="847" y="2620"/>
                  </a:lnTo>
                  <a:lnTo>
                    <a:pt x="838" y="2700"/>
                  </a:lnTo>
                  <a:lnTo>
                    <a:pt x="900" y="2726"/>
                  </a:lnTo>
                  <a:lnTo>
                    <a:pt x="917" y="2656"/>
                  </a:lnTo>
                  <a:lnTo>
                    <a:pt x="953" y="2585"/>
                  </a:lnTo>
                  <a:lnTo>
                    <a:pt x="1014" y="2629"/>
                  </a:lnTo>
                  <a:lnTo>
                    <a:pt x="997" y="2735"/>
                  </a:lnTo>
                  <a:lnTo>
                    <a:pt x="953" y="2815"/>
                  </a:lnTo>
                  <a:lnTo>
                    <a:pt x="944" y="2903"/>
                  </a:lnTo>
                  <a:lnTo>
                    <a:pt x="944" y="2973"/>
                  </a:lnTo>
                  <a:lnTo>
                    <a:pt x="988" y="3035"/>
                  </a:lnTo>
                  <a:lnTo>
                    <a:pt x="1067" y="3106"/>
                  </a:lnTo>
                  <a:lnTo>
                    <a:pt x="1067" y="3176"/>
                  </a:lnTo>
                  <a:lnTo>
                    <a:pt x="1014" y="3194"/>
                  </a:lnTo>
                  <a:lnTo>
                    <a:pt x="1023" y="3272"/>
                  </a:lnTo>
                  <a:lnTo>
                    <a:pt x="1006" y="3325"/>
                  </a:lnTo>
                  <a:lnTo>
                    <a:pt x="935" y="3387"/>
                  </a:lnTo>
                  <a:lnTo>
                    <a:pt x="900" y="3431"/>
                  </a:lnTo>
                  <a:lnTo>
                    <a:pt x="847" y="3458"/>
                  </a:lnTo>
                  <a:lnTo>
                    <a:pt x="776" y="3414"/>
                  </a:lnTo>
                  <a:lnTo>
                    <a:pt x="714" y="3387"/>
                  </a:lnTo>
                  <a:lnTo>
                    <a:pt x="661" y="3387"/>
                  </a:lnTo>
                  <a:lnTo>
                    <a:pt x="564" y="3387"/>
                  </a:lnTo>
                  <a:lnTo>
                    <a:pt x="529" y="3334"/>
                  </a:lnTo>
                  <a:lnTo>
                    <a:pt x="538" y="3264"/>
                  </a:lnTo>
                  <a:lnTo>
                    <a:pt x="609" y="3229"/>
                  </a:lnTo>
                  <a:lnTo>
                    <a:pt x="617" y="3167"/>
                  </a:lnTo>
                  <a:lnTo>
                    <a:pt x="556" y="3097"/>
                  </a:lnTo>
                  <a:lnTo>
                    <a:pt x="511" y="3000"/>
                  </a:lnTo>
                  <a:lnTo>
                    <a:pt x="503" y="2938"/>
                  </a:lnTo>
                  <a:lnTo>
                    <a:pt x="503" y="2841"/>
                  </a:lnTo>
                  <a:lnTo>
                    <a:pt x="520" y="2726"/>
                  </a:lnTo>
                  <a:lnTo>
                    <a:pt x="503" y="2576"/>
                  </a:lnTo>
                  <a:lnTo>
                    <a:pt x="459" y="2479"/>
                  </a:lnTo>
                  <a:lnTo>
                    <a:pt x="441" y="2400"/>
                  </a:lnTo>
                  <a:lnTo>
                    <a:pt x="450" y="2338"/>
                  </a:lnTo>
                  <a:lnTo>
                    <a:pt x="459" y="2250"/>
                  </a:lnTo>
                  <a:lnTo>
                    <a:pt x="432" y="2197"/>
                  </a:lnTo>
                  <a:lnTo>
                    <a:pt x="344" y="2126"/>
                  </a:lnTo>
                  <a:lnTo>
                    <a:pt x="370" y="204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Cesar</a:t>
              </a:r>
            </a:p>
          </p:txBody>
        </p:sp>
        <p:sp>
          <p:nvSpPr>
            <p:cNvPr id="58" name="Freeform 12">
              <a:extLst>
                <a:ext uri="{FF2B5EF4-FFF2-40B4-BE49-F238E27FC236}">
                  <a16:creationId xmlns:a16="http://schemas.microsoft.com/office/drawing/2014/main" id="{CFEA5776-FF3C-4641-9A41-EE54F6F050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22159" y="992004"/>
              <a:ext cx="771363" cy="1457258"/>
            </a:xfrm>
            <a:custGeom>
              <a:avLst/>
              <a:gdLst>
                <a:gd name="T0" fmla="*/ 62 w 2172"/>
                <a:gd name="T1" fmla="*/ 142 h 3998"/>
                <a:gd name="T2" fmla="*/ 0 w 2172"/>
                <a:gd name="T3" fmla="*/ 362 h 3998"/>
                <a:gd name="T4" fmla="*/ 27 w 2172"/>
                <a:gd name="T5" fmla="*/ 530 h 3998"/>
                <a:gd name="T6" fmla="*/ 159 w 2172"/>
                <a:gd name="T7" fmla="*/ 706 h 3998"/>
                <a:gd name="T8" fmla="*/ 80 w 2172"/>
                <a:gd name="T9" fmla="*/ 874 h 3998"/>
                <a:gd name="T10" fmla="*/ 239 w 2172"/>
                <a:gd name="T11" fmla="*/ 953 h 3998"/>
                <a:gd name="T12" fmla="*/ 203 w 2172"/>
                <a:gd name="T13" fmla="*/ 1165 h 3998"/>
                <a:gd name="T14" fmla="*/ 397 w 2172"/>
                <a:gd name="T15" fmla="*/ 1130 h 3998"/>
                <a:gd name="T16" fmla="*/ 574 w 2172"/>
                <a:gd name="T17" fmla="*/ 1236 h 3998"/>
                <a:gd name="T18" fmla="*/ 768 w 2172"/>
                <a:gd name="T19" fmla="*/ 1377 h 3998"/>
                <a:gd name="T20" fmla="*/ 795 w 2172"/>
                <a:gd name="T21" fmla="*/ 1624 h 3998"/>
                <a:gd name="T22" fmla="*/ 962 w 2172"/>
                <a:gd name="T23" fmla="*/ 1800 h 3998"/>
                <a:gd name="T24" fmla="*/ 1148 w 2172"/>
                <a:gd name="T25" fmla="*/ 1950 h 3998"/>
                <a:gd name="T26" fmla="*/ 1121 w 2172"/>
                <a:gd name="T27" fmla="*/ 2092 h 3998"/>
                <a:gd name="T28" fmla="*/ 1183 w 2172"/>
                <a:gd name="T29" fmla="*/ 2321 h 3998"/>
                <a:gd name="T30" fmla="*/ 1165 w 2172"/>
                <a:gd name="T31" fmla="*/ 2497 h 3998"/>
                <a:gd name="T32" fmla="*/ 1051 w 2172"/>
                <a:gd name="T33" fmla="*/ 2595 h 3998"/>
                <a:gd name="T34" fmla="*/ 909 w 2172"/>
                <a:gd name="T35" fmla="*/ 2709 h 3998"/>
                <a:gd name="T36" fmla="*/ 1192 w 2172"/>
                <a:gd name="T37" fmla="*/ 2903 h 3998"/>
                <a:gd name="T38" fmla="*/ 1262 w 2172"/>
                <a:gd name="T39" fmla="*/ 3132 h 3998"/>
                <a:gd name="T40" fmla="*/ 1324 w 2172"/>
                <a:gd name="T41" fmla="*/ 3282 h 3998"/>
                <a:gd name="T42" fmla="*/ 1218 w 2172"/>
                <a:gd name="T43" fmla="*/ 3423 h 3998"/>
                <a:gd name="T44" fmla="*/ 1271 w 2172"/>
                <a:gd name="T45" fmla="*/ 3591 h 3998"/>
                <a:gd name="T46" fmla="*/ 1412 w 2172"/>
                <a:gd name="T47" fmla="*/ 3529 h 3998"/>
                <a:gd name="T48" fmla="*/ 1492 w 2172"/>
                <a:gd name="T49" fmla="*/ 3591 h 3998"/>
                <a:gd name="T50" fmla="*/ 1439 w 2172"/>
                <a:gd name="T51" fmla="*/ 3767 h 3998"/>
                <a:gd name="T52" fmla="*/ 1492 w 2172"/>
                <a:gd name="T53" fmla="*/ 3970 h 3998"/>
                <a:gd name="T54" fmla="*/ 1933 w 2172"/>
                <a:gd name="T55" fmla="*/ 3741 h 3998"/>
                <a:gd name="T56" fmla="*/ 2030 w 2172"/>
                <a:gd name="T57" fmla="*/ 3441 h 3998"/>
                <a:gd name="T58" fmla="*/ 2127 w 2172"/>
                <a:gd name="T59" fmla="*/ 3229 h 3998"/>
                <a:gd name="T60" fmla="*/ 2083 w 2172"/>
                <a:gd name="T61" fmla="*/ 2983 h 3998"/>
                <a:gd name="T62" fmla="*/ 2092 w 2172"/>
                <a:gd name="T63" fmla="*/ 2762 h 3998"/>
                <a:gd name="T64" fmla="*/ 2171 w 2172"/>
                <a:gd name="T65" fmla="*/ 2506 h 3998"/>
                <a:gd name="T66" fmla="*/ 2092 w 2172"/>
                <a:gd name="T67" fmla="*/ 2180 h 3998"/>
                <a:gd name="T68" fmla="*/ 2083 w 2172"/>
                <a:gd name="T69" fmla="*/ 1977 h 3998"/>
                <a:gd name="T70" fmla="*/ 1933 w 2172"/>
                <a:gd name="T71" fmla="*/ 1818 h 3998"/>
                <a:gd name="T72" fmla="*/ 1748 w 2172"/>
                <a:gd name="T73" fmla="*/ 1818 h 3998"/>
                <a:gd name="T74" fmla="*/ 1580 w 2172"/>
                <a:gd name="T75" fmla="*/ 1721 h 3998"/>
                <a:gd name="T76" fmla="*/ 1412 w 2172"/>
                <a:gd name="T77" fmla="*/ 1562 h 3998"/>
                <a:gd name="T78" fmla="*/ 1262 w 2172"/>
                <a:gd name="T79" fmla="*/ 1553 h 3998"/>
                <a:gd name="T80" fmla="*/ 1042 w 2172"/>
                <a:gd name="T81" fmla="*/ 1395 h 3998"/>
                <a:gd name="T82" fmla="*/ 883 w 2172"/>
                <a:gd name="T83" fmla="*/ 1297 h 3998"/>
                <a:gd name="T84" fmla="*/ 874 w 2172"/>
                <a:gd name="T85" fmla="*/ 1130 h 3998"/>
                <a:gd name="T86" fmla="*/ 874 w 2172"/>
                <a:gd name="T87" fmla="*/ 980 h 3998"/>
                <a:gd name="T88" fmla="*/ 795 w 2172"/>
                <a:gd name="T89" fmla="*/ 830 h 3998"/>
                <a:gd name="T90" fmla="*/ 803 w 2172"/>
                <a:gd name="T91" fmla="*/ 671 h 3998"/>
                <a:gd name="T92" fmla="*/ 733 w 2172"/>
                <a:gd name="T93" fmla="*/ 556 h 3998"/>
                <a:gd name="T94" fmla="*/ 618 w 2172"/>
                <a:gd name="T95" fmla="*/ 371 h 3998"/>
                <a:gd name="T96" fmla="*/ 459 w 2172"/>
                <a:gd name="T97" fmla="*/ 309 h 3998"/>
                <a:gd name="T98" fmla="*/ 336 w 2172"/>
                <a:gd name="T99" fmla="*/ 221 h 3998"/>
                <a:gd name="T100" fmla="*/ 292 w 2172"/>
                <a:gd name="T101" fmla="*/ 62 h 3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72" h="3998">
                  <a:moveTo>
                    <a:pt x="195" y="27"/>
                  </a:moveTo>
                  <a:lnTo>
                    <a:pt x="115" y="80"/>
                  </a:lnTo>
                  <a:lnTo>
                    <a:pt x="62" y="142"/>
                  </a:lnTo>
                  <a:lnTo>
                    <a:pt x="9" y="212"/>
                  </a:lnTo>
                  <a:lnTo>
                    <a:pt x="0" y="309"/>
                  </a:lnTo>
                  <a:lnTo>
                    <a:pt x="0" y="362"/>
                  </a:lnTo>
                  <a:lnTo>
                    <a:pt x="27" y="406"/>
                  </a:lnTo>
                  <a:lnTo>
                    <a:pt x="9" y="450"/>
                  </a:lnTo>
                  <a:lnTo>
                    <a:pt x="27" y="530"/>
                  </a:lnTo>
                  <a:lnTo>
                    <a:pt x="44" y="600"/>
                  </a:lnTo>
                  <a:lnTo>
                    <a:pt x="97" y="662"/>
                  </a:lnTo>
                  <a:lnTo>
                    <a:pt x="159" y="706"/>
                  </a:lnTo>
                  <a:lnTo>
                    <a:pt x="80" y="742"/>
                  </a:lnTo>
                  <a:lnTo>
                    <a:pt x="80" y="812"/>
                  </a:lnTo>
                  <a:lnTo>
                    <a:pt x="80" y="874"/>
                  </a:lnTo>
                  <a:lnTo>
                    <a:pt x="142" y="900"/>
                  </a:lnTo>
                  <a:lnTo>
                    <a:pt x="247" y="918"/>
                  </a:lnTo>
                  <a:lnTo>
                    <a:pt x="239" y="953"/>
                  </a:lnTo>
                  <a:lnTo>
                    <a:pt x="239" y="1024"/>
                  </a:lnTo>
                  <a:lnTo>
                    <a:pt x="186" y="1094"/>
                  </a:lnTo>
                  <a:lnTo>
                    <a:pt x="203" y="1165"/>
                  </a:lnTo>
                  <a:lnTo>
                    <a:pt x="265" y="1121"/>
                  </a:lnTo>
                  <a:lnTo>
                    <a:pt x="345" y="1112"/>
                  </a:lnTo>
                  <a:lnTo>
                    <a:pt x="397" y="1130"/>
                  </a:lnTo>
                  <a:lnTo>
                    <a:pt x="477" y="1183"/>
                  </a:lnTo>
                  <a:lnTo>
                    <a:pt x="512" y="1227"/>
                  </a:lnTo>
                  <a:lnTo>
                    <a:pt x="574" y="1236"/>
                  </a:lnTo>
                  <a:lnTo>
                    <a:pt x="627" y="1244"/>
                  </a:lnTo>
                  <a:lnTo>
                    <a:pt x="689" y="1315"/>
                  </a:lnTo>
                  <a:lnTo>
                    <a:pt x="768" y="1377"/>
                  </a:lnTo>
                  <a:lnTo>
                    <a:pt x="759" y="1474"/>
                  </a:lnTo>
                  <a:lnTo>
                    <a:pt x="742" y="1553"/>
                  </a:lnTo>
                  <a:lnTo>
                    <a:pt x="795" y="1624"/>
                  </a:lnTo>
                  <a:lnTo>
                    <a:pt x="848" y="1695"/>
                  </a:lnTo>
                  <a:lnTo>
                    <a:pt x="892" y="1765"/>
                  </a:lnTo>
                  <a:lnTo>
                    <a:pt x="962" y="1800"/>
                  </a:lnTo>
                  <a:lnTo>
                    <a:pt x="1024" y="1818"/>
                  </a:lnTo>
                  <a:lnTo>
                    <a:pt x="1086" y="1862"/>
                  </a:lnTo>
                  <a:lnTo>
                    <a:pt x="1148" y="1950"/>
                  </a:lnTo>
                  <a:lnTo>
                    <a:pt x="1183" y="2003"/>
                  </a:lnTo>
                  <a:lnTo>
                    <a:pt x="1183" y="2074"/>
                  </a:lnTo>
                  <a:lnTo>
                    <a:pt x="1121" y="2092"/>
                  </a:lnTo>
                  <a:lnTo>
                    <a:pt x="1139" y="2171"/>
                  </a:lnTo>
                  <a:lnTo>
                    <a:pt x="1156" y="2242"/>
                  </a:lnTo>
                  <a:lnTo>
                    <a:pt x="1183" y="2321"/>
                  </a:lnTo>
                  <a:lnTo>
                    <a:pt x="1209" y="2365"/>
                  </a:lnTo>
                  <a:lnTo>
                    <a:pt x="1253" y="2418"/>
                  </a:lnTo>
                  <a:lnTo>
                    <a:pt x="1165" y="2497"/>
                  </a:lnTo>
                  <a:lnTo>
                    <a:pt x="1139" y="2568"/>
                  </a:lnTo>
                  <a:lnTo>
                    <a:pt x="1095" y="2630"/>
                  </a:lnTo>
                  <a:lnTo>
                    <a:pt x="1051" y="2595"/>
                  </a:lnTo>
                  <a:lnTo>
                    <a:pt x="998" y="2621"/>
                  </a:lnTo>
                  <a:lnTo>
                    <a:pt x="980" y="2674"/>
                  </a:lnTo>
                  <a:lnTo>
                    <a:pt x="909" y="2709"/>
                  </a:lnTo>
                  <a:lnTo>
                    <a:pt x="1024" y="2797"/>
                  </a:lnTo>
                  <a:lnTo>
                    <a:pt x="1112" y="2842"/>
                  </a:lnTo>
                  <a:lnTo>
                    <a:pt x="1192" y="2903"/>
                  </a:lnTo>
                  <a:lnTo>
                    <a:pt x="1253" y="2974"/>
                  </a:lnTo>
                  <a:lnTo>
                    <a:pt x="1271" y="3044"/>
                  </a:lnTo>
                  <a:lnTo>
                    <a:pt x="1262" y="3132"/>
                  </a:lnTo>
                  <a:lnTo>
                    <a:pt x="1306" y="3167"/>
                  </a:lnTo>
                  <a:lnTo>
                    <a:pt x="1359" y="3211"/>
                  </a:lnTo>
                  <a:lnTo>
                    <a:pt x="1324" y="3282"/>
                  </a:lnTo>
                  <a:lnTo>
                    <a:pt x="1236" y="3308"/>
                  </a:lnTo>
                  <a:lnTo>
                    <a:pt x="1236" y="3370"/>
                  </a:lnTo>
                  <a:lnTo>
                    <a:pt x="1218" y="3423"/>
                  </a:lnTo>
                  <a:lnTo>
                    <a:pt x="1209" y="3494"/>
                  </a:lnTo>
                  <a:lnTo>
                    <a:pt x="1236" y="3555"/>
                  </a:lnTo>
                  <a:lnTo>
                    <a:pt x="1271" y="3591"/>
                  </a:lnTo>
                  <a:lnTo>
                    <a:pt x="1333" y="3635"/>
                  </a:lnTo>
                  <a:lnTo>
                    <a:pt x="1386" y="3599"/>
                  </a:lnTo>
                  <a:lnTo>
                    <a:pt x="1412" y="3529"/>
                  </a:lnTo>
                  <a:lnTo>
                    <a:pt x="1439" y="3476"/>
                  </a:lnTo>
                  <a:lnTo>
                    <a:pt x="1501" y="3546"/>
                  </a:lnTo>
                  <a:lnTo>
                    <a:pt x="1492" y="3591"/>
                  </a:lnTo>
                  <a:lnTo>
                    <a:pt x="1430" y="3652"/>
                  </a:lnTo>
                  <a:lnTo>
                    <a:pt x="1465" y="3714"/>
                  </a:lnTo>
                  <a:lnTo>
                    <a:pt x="1439" y="3767"/>
                  </a:lnTo>
                  <a:lnTo>
                    <a:pt x="1456" y="3838"/>
                  </a:lnTo>
                  <a:lnTo>
                    <a:pt x="1492" y="3891"/>
                  </a:lnTo>
                  <a:lnTo>
                    <a:pt x="1492" y="3970"/>
                  </a:lnTo>
                  <a:lnTo>
                    <a:pt x="1554" y="3997"/>
                  </a:lnTo>
                  <a:lnTo>
                    <a:pt x="1633" y="3997"/>
                  </a:lnTo>
                  <a:lnTo>
                    <a:pt x="1933" y="3741"/>
                  </a:lnTo>
                  <a:lnTo>
                    <a:pt x="1986" y="3661"/>
                  </a:lnTo>
                  <a:lnTo>
                    <a:pt x="2021" y="3529"/>
                  </a:lnTo>
                  <a:lnTo>
                    <a:pt x="2030" y="3441"/>
                  </a:lnTo>
                  <a:lnTo>
                    <a:pt x="2065" y="3352"/>
                  </a:lnTo>
                  <a:lnTo>
                    <a:pt x="2110" y="3308"/>
                  </a:lnTo>
                  <a:lnTo>
                    <a:pt x="2127" y="3229"/>
                  </a:lnTo>
                  <a:lnTo>
                    <a:pt x="2118" y="3141"/>
                  </a:lnTo>
                  <a:lnTo>
                    <a:pt x="2110" y="3070"/>
                  </a:lnTo>
                  <a:lnTo>
                    <a:pt x="2083" y="2983"/>
                  </a:lnTo>
                  <a:lnTo>
                    <a:pt x="2039" y="2921"/>
                  </a:lnTo>
                  <a:lnTo>
                    <a:pt x="2048" y="2833"/>
                  </a:lnTo>
                  <a:lnTo>
                    <a:pt x="2092" y="2762"/>
                  </a:lnTo>
                  <a:lnTo>
                    <a:pt x="2154" y="2718"/>
                  </a:lnTo>
                  <a:lnTo>
                    <a:pt x="2154" y="2621"/>
                  </a:lnTo>
                  <a:lnTo>
                    <a:pt x="2171" y="2506"/>
                  </a:lnTo>
                  <a:lnTo>
                    <a:pt x="2154" y="2356"/>
                  </a:lnTo>
                  <a:lnTo>
                    <a:pt x="2110" y="2259"/>
                  </a:lnTo>
                  <a:lnTo>
                    <a:pt x="2092" y="2180"/>
                  </a:lnTo>
                  <a:lnTo>
                    <a:pt x="2101" y="2118"/>
                  </a:lnTo>
                  <a:lnTo>
                    <a:pt x="2110" y="2030"/>
                  </a:lnTo>
                  <a:lnTo>
                    <a:pt x="2083" y="1977"/>
                  </a:lnTo>
                  <a:lnTo>
                    <a:pt x="1995" y="1906"/>
                  </a:lnTo>
                  <a:lnTo>
                    <a:pt x="2021" y="1827"/>
                  </a:lnTo>
                  <a:lnTo>
                    <a:pt x="1933" y="1818"/>
                  </a:lnTo>
                  <a:lnTo>
                    <a:pt x="1854" y="1809"/>
                  </a:lnTo>
                  <a:lnTo>
                    <a:pt x="1809" y="1774"/>
                  </a:lnTo>
                  <a:lnTo>
                    <a:pt x="1748" y="1818"/>
                  </a:lnTo>
                  <a:lnTo>
                    <a:pt x="1686" y="1809"/>
                  </a:lnTo>
                  <a:lnTo>
                    <a:pt x="1651" y="1739"/>
                  </a:lnTo>
                  <a:lnTo>
                    <a:pt x="1580" y="1721"/>
                  </a:lnTo>
                  <a:lnTo>
                    <a:pt x="1501" y="1659"/>
                  </a:lnTo>
                  <a:lnTo>
                    <a:pt x="1474" y="1589"/>
                  </a:lnTo>
                  <a:lnTo>
                    <a:pt x="1412" y="1562"/>
                  </a:lnTo>
                  <a:lnTo>
                    <a:pt x="1351" y="1589"/>
                  </a:lnTo>
                  <a:lnTo>
                    <a:pt x="1315" y="1492"/>
                  </a:lnTo>
                  <a:lnTo>
                    <a:pt x="1262" y="1553"/>
                  </a:lnTo>
                  <a:lnTo>
                    <a:pt x="1165" y="1518"/>
                  </a:lnTo>
                  <a:lnTo>
                    <a:pt x="1112" y="1456"/>
                  </a:lnTo>
                  <a:lnTo>
                    <a:pt x="1042" y="1395"/>
                  </a:lnTo>
                  <a:lnTo>
                    <a:pt x="971" y="1350"/>
                  </a:lnTo>
                  <a:lnTo>
                    <a:pt x="892" y="1368"/>
                  </a:lnTo>
                  <a:lnTo>
                    <a:pt x="883" y="1297"/>
                  </a:lnTo>
                  <a:lnTo>
                    <a:pt x="901" y="1227"/>
                  </a:lnTo>
                  <a:lnTo>
                    <a:pt x="909" y="1183"/>
                  </a:lnTo>
                  <a:lnTo>
                    <a:pt x="874" y="1130"/>
                  </a:lnTo>
                  <a:lnTo>
                    <a:pt x="839" y="1050"/>
                  </a:lnTo>
                  <a:lnTo>
                    <a:pt x="918" y="997"/>
                  </a:lnTo>
                  <a:lnTo>
                    <a:pt x="874" y="980"/>
                  </a:lnTo>
                  <a:lnTo>
                    <a:pt x="821" y="944"/>
                  </a:lnTo>
                  <a:lnTo>
                    <a:pt x="803" y="909"/>
                  </a:lnTo>
                  <a:lnTo>
                    <a:pt x="795" y="830"/>
                  </a:lnTo>
                  <a:lnTo>
                    <a:pt x="856" y="794"/>
                  </a:lnTo>
                  <a:lnTo>
                    <a:pt x="865" y="750"/>
                  </a:lnTo>
                  <a:lnTo>
                    <a:pt x="803" y="671"/>
                  </a:lnTo>
                  <a:lnTo>
                    <a:pt x="750" y="644"/>
                  </a:lnTo>
                  <a:lnTo>
                    <a:pt x="680" y="609"/>
                  </a:lnTo>
                  <a:lnTo>
                    <a:pt x="733" y="556"/>
                  </a:lnTo>
                  <a:lnTo>
                    <a:pt x="715" y="477"/>
                  </a:lnTo>
                  <a:lnTo>
                    <a:pt x="662" y="389"/>
                  </a:lnTo>
                  <a:lnTo>
                    <a:pt x="618" y="371"/>
                  </a:lnTo>
                  <a:lnTo>
                    <a:pt x="539" y="353"/>
                  </a:lnTo>
                  <a:lnTo>
                    <a:pt x="468" y="362"/>
                  </a:lnTo>
                  <a:lnTo>
                    <a:pt x="459" y="309"/>
                  </a:lnTo>
                  <a:lnTo>
                    <a:pt x="406" y="274"/>
                  </a:lnTo>
                  <a:lnTo>
                    <a:pt x="345" y="274"/>
                  </a:lnTo>
                  <a:lnTo>
                    <a:pt x="336" y="221"/>
                  </a:lnTo>
                  <a:lnTo>
                    <a:pt x="292" y="186"/>
                  </a:lnTo>
                  <a:lnTo>
                    <a:pt x="300" y="124"/>
                  </a:lnTo>
                  <a:lnTo>
                    <a:pt x="292" y="62"/>
                  </a:lnTo>
                  <a:lnTo>
                    <a:pt x="283" y="0"/>
                  </a:lnTo>
                  <a:lnTo>
                    <a:pt x="195" y="27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</a:t>
              </a:r>
            </a:p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</a:t>
              </a: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Bolívar</a:t>
              </a: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id="{431E2325-203B-41B2-9CD6-C7D2C542C0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9572" y="1233006"/>
              <a:ext cx="506941" cy="718187"/>
            </a:xfrm>
            <a:custGeom>
              <a:avLst/>
              <a:gdLst>
                <a:gd name="T0" fmla="*/ 1112 w 1430"/>
                <a:gd name="T1" fmla="*/ 1835 h 1969"/>
                <a:gd name="T2" fmla="*/ 1006 w 1430"/>
                <a:gd name="T3" fmla="*/ 1791 h 1969"/>
                <a:gd name="T4" fmla="*/ 865 w 1430"/>
                <a:gd name="T5" fmla="*/ 1774 h 1969"/>
                <a:gd name="T6" fmla="*/ 776 w 1430"/>
                <a:gd name="T7" fmla="*/ 1809 h 1969"/>
                <a:gd name="T8" fmla="*/ 618 w 1430"/>
                <a:gd name="T9" fmla="*/ 1827 h 1969"/>
                <a:gd name="T10" fmla="*/ 582 w 1430"/>
                <a:gd name="T11" fmla="*/ 1738 h 1969"/>
                <a:gd name="T12" fmla="*/ 485 w 1430"/>
                <a:gd name="T13" fmla="*/ 1694 h 1969"/>
                <a:gd name="T14" fmla="*/ 459 w 1430"/>
                <a:gd name="T15" fmla="*/ 1571 h 1969"/>
                <a:gd name="T16" fmla="*/ 450 w 1430"/>
                <a:gd name="T17" fmla="*/ 1438 h 1969"/>
                <a:gd name="T18" fmla="*/ 406 w 1430"/>
                <a:gd name="T19" fmla="*/ 1359 h 1969"/>
                <a:gd name="T20" fmla="*/ 565 w 1430"/>
                <a:gd name="T21" fmla="*/ 1324 h 1969"/>
                <a:gd name="T22" fmla="*/ 591 w 1430"/>
                <a:gd name="T23" fmla="*/ 1200 h 1969"/>
                <a:gd name="T24" fmla="*/ 494 w 1430"/>
                <a:gd name="T25" fmla="*/ 1130 h 1969"/>
                <a:gd name="T26" fmla="*/ 397 w 1430"/>
                <a:gd name="T27" fmla="*/ 1050 h 1969"/>
                <a:gd name="T28" fmla="*/ 291 w 1430"/>
                <a:gd name="T29" fmla="*/ 997 h 1969"/>
                <a:gd name="T30" fmla="*/ 212 w 1430"/>
                <a:gd name="T31" fmla="*/ 944 h 1969"/>
                <a:gd name="T32" fmla="*/ 79 w 1430"/>
                <a:gd name="T33" fmla="*/ 883 h 1969"/>
                <a:gd name="T34" fmla="*/ 0 w 1430"/>
                <a:gd name="T35" fmla="*/ 785 h 1969"/>
                <a:gd name="T36" fmla="*/ 168 w 1430"/>
                <a:gd name="T37" fmla="*/ 680 h 1969"/>
                <a:gd name="T38" fmla="*/ 132 w 1430"/>
                <a:gd name="T39" fmla="*/ 521 h 1969"/>
                <a:gd name="T40" fmla="*/ 35 w 1430"/>
                <a:gd name="T41" fmla="*/ 415 h 1969"/>
                <a:gd name="T42" fmla="*/ 97 w 1430"/>
                <a:gd name="T43" fmla="*/ 247 h 1969"/>
                <a:gd name="T44" fmla="*/ 115 w 1430"/>
                <a:gd name="T45" fmla="*/ 62 h 1969"/>
                <a:gd name="T46" fmla="*/ 203 w 1430"/>
                <a:gd name="T47" fmla="*/ 27 h 1969"/>
                <a:gd name="T48" fmla="*/ 256 w 1430"/>
                <a:gd name="T49" fmla="*/ 80 h 1969"/>
                <a:gd name="T50" fmla="*/ 256 w 1430"/>
                <a:gd name="T51" fmla="*/ 212 h 1969"/>
                <a:gd name="T52" fmla="*/ 423 w 1430"/>
                <a:gd name="T53" fmla="*/ 256 h 1969"/>
                <a:gd name="T54" fmla="*/ 415 w 1430"/>
                <a:gd name="T55" fmla="*/ 362 h 1969"/>
                <a:gd name="T56" fmla="*/ 379 w 1430"/>
                <a:gd name="T57" fmla="*/ 503 h 1969"/>
                <a:gd name="T58" fmla="*/ 521 w 1430"/>
                <a:gd name="T59" fmla="*/ 450 h 1969"/>
                <a:gd name="T60" fmla="*/ 653 w 1430"/>
                <a:gd name="T61" fmla="*/ 521 h 1969"/>
                <a:gd name="T62" fmla="*/ 750 w 1430"/>
                <a:gd name="T63" fmla="*/ 574 h 1969"/>
                <a:gd name="T64" fmla="*/ 865 w 1430"/>
                <a:gd name="T65" fmla="*/ 653 h 1969"/>
                <a:gd name="T66" fmla="*/ 935 w 1430"/>
                <a:gd name="T67" fmla="*/ 812 h 1969"/>
                <a:gd name="T68" fmla="*/ 971 w 1430"/>
                <a:gd name="T69" fmla="*/ 962 h 1969"/>
                <a:gd name="T70" fmla="*/ 1068 w 1430"/>
                <a:gd name="T71" fmla="*/ 1103 h 1969"/>
                <a:gd name="T72" fmla="*/ 1200 w 1430"/>
                <a:gd name="T73" fmla="*/ 1156 h 1969"/>
                <a:gd name="T74" fmla="*/ 1324 w 1430"/>
                <a:gd name="T75" fmla="*/ 1288 h 1969"/>
                <a:gd name="T76" fmla="*/ 1359 w 1430"/>
                <a:gd name="T77" fmla="*/ 1412 h 1969"/>
                <a:gd name="T78" fmla="*/ 1315 w 1430"/>
                <a:gd name="T79" fmla="*/ 1509 h 1969"/>
                <a:gd name="T80" fmla="*/ 1359 w 1430"/>
                <a:gd name="T81" fmla="*/ 1659 h 1969"/>
                <a:gd name="T82" fmla="*/ 1429 w 1430"/>
                <a:gd name="T83" fmla="*/ 1756 h 1969"/>
                <a:gd name="T84" fmla="*/ 1315 w 1430"/>
                <a:gd name="T85" fmla="*/ 1906 h 1969"/>
                <a:gd name="T86" fmla="*/ 1227 w 1430"/>
                <a:gd name="T87" fmla="*/ 1933 h 1969"/>
                <a:gd name="T88" fmla="*/ 1129 w 1430"/>
                <a:gd name="T89" fmla="*/ 1941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30" h="1969">
                  <a:moveTo>
                    <a:pt x="1121" y="1888"/>
                  </a:moveTo>
                  <a:lnTo>
                    <a:pt x="1112" y="1835"/>
                  </a:lnTo>
                  <a:lnTo>
                    <a:pt x="1041" y="1827"/>
                  </a:lnTo>
                  <a:lnTo>
                    <a:pt x="1006" y="1791"/>
                  </a:lnTo>
                  <a:lnTo>
                    <a:pt x="944" y="1765"/>
                  </a:lnTo>
                  <a:lnTo>
                    <a:pt x="865" y="1774"/>
                  </a:lnTo>
                  <a:lnTo>
                    <a:pt x="856" y="1712"/>
                  </a:lnTo>
                  <a:lnTo>
                    <a:pt x="776" y="1809"/>
                  </a:lnTo>
                  <a:lnTo>
                    <a:pt x="688" y="1844"/>
                  </a:lnTo>
                  <a:lnTo>
                    <a:pt x="618" y="1827"/>
                  </a:lnTo>
                  <a:lnTo>
                    <a:pt x="626" y="1765"/>
                  </a:lnTo>
                  <a:lnTo>
                    <a:pt x="582" y="1738"/>
                  </a:lnTo>
                  <a:lnTo>
                    <a:pt x="503" y="1738"/>
                  </a:lnTo>
                  <a:lnTo>
                    <a:pt x="485" y="1694"/>
                  </a:lnTo>
                  <a:lnTo>
                    <a:pt x="476" y="1633"/>
                  </a:lnTo>
                  <a:lnTo>
                    <a:pt x="459" y="1571"/>
                  </a:lnTo>
                  <a:lnTo>
                    <a:pt x="441" y="1500"/>
                  </a:lnTo>
                  <a:lnTo>
                    <a:pt x="450" y="1438"/>
                  </a:lnTo>
                  <a:lnTo>
                    <a:pt x="379" y="1403"/>
                  </a:lnTo>
                  <a:lnTo>
                    <a:pt x="406" y="1359"/>
                  </a:lnTo>
                  <a:lnTo>
                    <a:pt x="485" y="1333"/>
                  </a:lnTo>
                  <a:lnTo>
                    <a:pt x="565" y="1324"/>
                  </a:lnTo>
                  <a:lnTo>
                    <a:pt x="600" y="1288"/>
                  </a:lnTo>
                  <a:lnTo>
                    <a:pt x="591" y="1200"/>
                  </a:lnTo>
                  <a:lnTo>
                    <a:pt x="565" y="1138"/>
                  </a:lnTo>
                  <a:lnTo>
                    <a:pt x="494" y="1130"/>
                  </a:lnTo>
                  <a:lnTo>
                    <a:pt x="476" y="1077"/>
                  </a:lnTo>
                  <a:lnTo>
                    <a:pt x="397" y="1050"/>
                  </a:lnTo>
                  <a:lnTo>
                    <a:pt x="344" y="1015"/>
                  </a:lnTo>
                  <a:lnTo>
                    <a:pt x="291" y="997"/>
                  </a:lnTo>
                  <a:lnTo>
                    <a:pt x="300" y="953"/>
                  </a:lnTo>
                  <a:lnTo>
                    <a:pt x="212" y="944"/>
                  </a:lnTo>
                  <a:lnTo>
                    <a:pt x="141" y="883"/>
                  </a:lnTo>
                  <a:lnTo>
                    <a:pt x="79" y="883"/>
                  </a:lnTo>
                  <a:lnTo>
                    <a:pt x="18" y="865"/>
                  </a:lnTo>
                  <a:lnTo>
                    <a:pt x="0" y="785"/>
                  </a:lnTo>
                  <a:lnTo>
                    <a:pt x="97" y="733"/>
                  </a:lnTo>
                  <a:lnTo>
                    <a:pt x="168" y="680"/>
                  </a:lnTo>
                  <a:lnTo>
                    <a:pt x="168" y="609"/>
                  </a:lnTo>
                  <a:lnTo>
                    <a:pt x="132" y="521"/>
                  </a:lnTo>
                  <a:lnTo>
                    <a:pt x="88" y="468"/>
                  </a:lnTo>
                  <a:lnTo>
                    <a:pt x="35" y="415"/>
                  </a:lnTo>
                  <a:lnTo>
                    <a:pt x="79" y="344"/>
                  </a:lnTo>
                  <a:lnTo>
                    <a:pt x="97" y="247"/>
                  </a:lnTo>
                  <a:lnTo>
                    <a:pt x="123" y="141"/>
                  </a:lnTo>
                  <a:lnTo>
                    <a:pt x="115" y="62"/>
                  </a:lnTo>
                  <a:lnTo>
                    <a:pt x="159" y="0"/>
                  </a:lnTo>
                  <a:lnTo>
                    <a:pt x="203" y="27"/>
                  </a:lnTo>
                  <a:lnTo>
                    <a:pt x="194" y="97"/>
                  </a:lnTo>
                  <a:lnTo>
                    <a:pt x="256" y="80"/>
                  </a:lnTo>
                  <a:lnTo>
                    <a:pt x="256" y="150"/>
                  </a:lnTo>
                  <a:lnTo>
                    <a:pt x="256" y="212"/>
                  </a:lnTo>
                  <a:lnTo>
                    <a:pt x="318" y="238"/>
                  </a:lnTo>
                  <a:lnTo>
                    <a:pt x="423" y="256"/>
                  </a:lnTo>
                  <a:lnTo>
                    <a:pt x="415" y="291"/>
                  </a:lnTo>
                  <a:lnTo>
                    <a:pt x="415" y="362"/>
                  </a:lnTo>
                  <a:lnTo>
                    <a:pt x="362" y="432"/>
                  </a:lnTo>
                  <a:lnTo>
                    <a:pt x="379" y="503"/>
                  </a:lnTo>
                  <a:lnTo>
                    <a:pt x="441" y="459"/>
                  </a:lnTo>
                  <a:lnTo>
                    <a:pt x="521" y="450"/>
                  </a:lnTo>
                  <a:lnTo>
                    <a:pt x="573" y="468"/>
                  </a:lnTo>
                  <a:lnTo>
                    <a:pt x="653" y="521"/>
                  </a:lnTo>
                  <a:lnTo>
                    <a:pt x="688" y="565"/>
                  </a:lnTo>
                  <a:lnTo>
                    <a:pt x="750" y="574"/>
                  </a:lnTo>
                  <a:lnTo>
                    <a:pt x="803" y="582"/>
                  </a:lnTo>
                  <a:lnTo>
                    <a:pt x="865" y="653"/>
                  </a:lnTo>
                  <a:lnTo>
                    <a:pt x="944" y="715"/>
                  </a:lnTo>
                  <a:lnTo>
                    <a:pt x="935" y="812"/>
                  </a:lnTo>
                  <a:lnTo>
                    <a:pt x="918" y="891"/>
                  </a:lnTo>
                  <a:lnTo>
                    <a:pt x="971" y="962"/>
                  </a:lnTo>
                  <a:lnTo>
                    <a:pt x="1024" y="1033"/>
                  </a:lnTo>
                  <a:lnTo>
                    <a:pt x="1068" y="1103"/>
                  </a:lnTo>
                  <a:lnTo>
                    <a:pt x="1138" y="1138"/>
                  </a:lnTo>
                  <a:lnTo>
                    <a:pt x="1200" y="1156"/>
                  </a:lnTo>
                  <a:lnTo>
                    <a:pt x="1262" y="1200"/>
                  </a:lnTo>
                  <a:lnTo>
                    <a:pt x="1324" y="1288"/>
                  </a:lnTo>
                  <a:lnTo>
                    <a:pt x="1359" y="1341"/>
                  </a:lnTo>
                  <a:lnTo>
                    <a:pt x="1359" y="1412"/>
                  </a:lnTo>
                  <a:lnTo>
                    <a:pt x="1297" y="1430"/>
                  </a:lnTo>
                  <a:lnTo>
                    <a:pt x="1315" y="1509"/>
                  </a:lnTo>
                  <a:lnTo>
                    <a:pt x="1332" y="1580"/>
                  </a:lnTo>
                  <a:lnTo>
                    <a:pt x="1359" y="1659"/>
                  </a:lnTo>
                  <a:lnTo>
                    <a:pt x="1385" y="1703"/>
                  </a:lnTo>
                  <a:lnTo>
                    <a:pt x="1429" y="1756"/>
                  </a:lnTo>
                  <a:lnTo>
                    <a:pt x="1341" y="1835"/>
                  </a:lnTo>
                  <a:lnTo>
                    <a:pt x="1315" y="1906"/>
                  </a:lnTo>
                  <a:lnTo>
                    <a:pt x="1271" y="1968"/>
                  </a:lnTo>
                  <a:lnTo>
                    <a:pt x="1227" y="1933"/>
                  </a:lnTo>
                  <a:lnTo>
                    <a:pt x="1174" y="1959"/>
                  </a:lnTo>
                  <a:lnTo>
                    <a:pt x="1129" y="1941"/>
                  </a:lnTo>
                  <a:lnTo>
                    <a:pt x="1121" y="1888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Sucre</a:t>
              </a: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id="{F791C407-C136-4306-8066-E15943E72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8282" y="2952153"/>
              <a:ext cx="535104" cy="392030"/>
            </a:xfrm>
            <a:custGeom>
              <a:avLst/>
              <a:gdLst>
                <a:gd name="T0" fmla="*/ 1438 w 1510"/>
                <a:gd name="T1" fmla="*/ 0 h 1077"/>
                <a:gd name="T2" fmla="*/ 1323 w 1510"/>
                <a:gd name="T3" fmla="*/ 79 h 1077"/>
                <a:gd name="T4" fmla="*/ 1165 w 1510"/>
                <a:gd name="T5" fmla="*/ 35 h 1077"/>
                <a:gd name="T6" fmla="*/ 1006 w 1510"/>
                <a:gd name="T7" fmla="*/ 115 h 1077"/>
                <a:gd name="T8" fmla="*/ 935 w 1510"/>
                <a:gd name="T9" fmla="*/ 194 h 1077"/>
                <a:gd name="T10" fmla="*/ 776 w 1510"/>
                <a:gd name="T11" fmla="*/ 300 h 1077"/>
                <a:gd name="T12" fmla="*/ 661 w 1510"/>
                <a:gd name="T13" fmla="*/ 326 h 1077"/>
                <a:gd name="T14" fmla="*/ 556 w 1510"/>
                <a:gd name="T15" fmla="*/ 97 h 1077"/>
                <a:gd name="T16" fmla="*/ 432 w 1510"/>
                <a:gd name="T17" fmla="*/ 150 h 1077"/>
                <a:gd name="T18" fmla="*/ 300 w 1510"/>
                <a:gd name="T19" fmla="*/ 79 h 1077"/>
                <a:gd name="T20" fmla="*/ 335 w 1510"/>
                <a:gd name="T21" fmla="*/ 238 h 1077"/>
                <a:gd name="T22" fmla="*/ 220 w 1510"/>
                <a:gd name="T23" fmla="*/ 282 h 1077"/>
                <a:gd name="T24" fmla="*/ 106 w 1510"/>
                <a:gd name="T25" fmla="*/ 326 h 1077"/>
                <a:gd name="T26" fmla="*/ 0 w 1510"/>
                <a:gd name="T27" fmla="*/ 362 h 1077"/>
                <a:gd name="T28" fmla="*/ 0 w 1510"/>
                <a:gd name="T29" fmla="*/ 485 h 1077"/>
                <a:gd name="T30" fmla="*/ 123 w 1510"/>
                <a:gd name="T31" fmla="*/ 459 h 1077"/>
                <a:gd name="T32" fmla="*/ 132 w 1510"/>
                <a:gd name="T33" fmla="*/ 538 h 1077"/>
                <a:gd name="T34" fmla="*/ 79 w 1510"/>
                <a:gd name="T35" fmla="*/ 635 h 1077"/>
                <a:gd name="T36" fmla="*/ 61 w 1510"/>
                <a:gd name="T37" fmla="*/ 759 h 1077"/>
                <a:gd name="T38" fmla="*/ 132 w 1510"/>
                <a:gd name="T39" fmla="*/ 838 h 1077"/>
                <a:gd name="T40" fmla="*/ 203 w 1510"/>
                <a:gd name="T41" fmla="*/ 918 h 1077"/>
                <a:gd name="T42" fmla="*/ 361 w 1510"/>
                <a:gd name="T43" fmla="*/ 944 h 1077"/>
                <a:gd name="T44" fmla="*/ 467 w 1510"/>
                <a:gd name="T45" fmla="*/ 979 h 1077"/>
                <a:gd name="T46" fmla="*/ 547 w 1510"/>
                <a:gd name="T47" fmla="*/ 1041 h 1077"/>
                <a:gd name="T48" fmla="*/ 688 w 1510"/>
                <a:gd name="T49" fmla="*/ 1032 h 1077"/>
                <a:gd name="T50" fmla="*/ 679 w 1510"/>
                <a:gd name="T51" fmla="*/ 926 h 1077"/>
                <a:gd name="T52" fmla="*/ 661 w 1510"/>
                <a:gd name="T53" fmla="*/ 768 h 1077"/>
                <a:gd name="T54" fmla="*/ 794 w 1510"/>
                <a:gd name="T55" fmla="*/ 723 h 1077"/>
                <a:gd name="T56" fmla="*/ 917 w 1510"/>
                <a:gd name="T57" fmla="*/ 670 h 1077"/>
                <a:gd name="T58" fmla="*/ 1023 w 1510"/>
                <a:gd name="T59" fmla="*/ 556 h 1077"/>
                <a:gd name="T60" fmla="*/ 1200 w 1510"/>
                <a:gd name="T61" fmla="*/ 538 h 1077"/>
                <a:gd name="T62" fmla="*/ 1385 w 1510"/>
                <a:gd name="T63" fmla="*/ 503 h 1077"/>
                <a:gd name="T64" fmla="*/ 1447 w 1510"/>
                <a:gd name="T65" fmla="*/ 326 h 1077"/>
                <a:gd name="T66" fmla="*/ 1473 w 1510"/>
                <a:gd name="T67" fmla="*/ 167 h 1077"/>
                <a:gd name="T68" fmla="*/ 1509 w 1510"/>
                <a:gd name="T69" fmla="*/ 17 h 10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510" h="1077">
                  <a:moveTo>
                    <a:pt x="1509" y="17"/>
                  </a:moveTo>
                  <a:lnTo>
                    <a:pt x="1438" y="0"/>
                  </a:lnTo>
                  <a:lnTo>
                    <a:pt x="1376" y="17"/>
                  </a:lnTo>
                  <a:lnTo>
                    <a:pt x="1323" y="79"/>
                  </a:lnTo>
                  <a:lnTo>
                    <a:pt x="1244" y="53"/>
                  </a:lnTo>
                  <a:lnTo>
                    <a:pt x="1165" y="35"/>
                  </a:lnTo>
                  <a:lnTo>
                    <a:pt x="1094" y="62"/>
                  </a:lnTo>
                  <a:lnTo>
                    <a:pt x="1006" y="115"/>
                  </a:lnTo>
                  <a:lnTo>
                    <a:pt x="935" y="141"/>
                  </a:lnTo>
                  <a:lnTo>
                    <a:pt x="935" y="194"/>
                  </a:lnTo>
                  <a:lnTo>
                    <a:pt x="891" y="256"/>
                  </a:lnTo>
                  <a:lnTo>
                    <a:pt x="776" y="300"/>
                  </a:lnTo>
                  <a:lnTo>
                    <a:pt x="732" y="362"/>
                  </a:lnTo>
                  <a:lnTo>
                    <a:pt x="661" y="326"/>
                  </a:lnTo>
                  <a:lnTo>
                    <a:pt x="609" y="176"/>
                  </a:lnTo>
                  <a:lnTo>
                    <a:pt x="556" y="97"/>
                  </a:lnTo>
                  <a:lnTo>
                    <a:pt x="503" y="123"/>
                  </a:lnTo>
                  <a:lnTo>
                    <a:pt x="432" y="150"/>
                  </a:lnTo>
                  <a:lnTo>
                    <a:pt x="388" y="97"/>
                  </a:lnTo>
                  <a:lnTo>
                    <a:pt x="300" y="79"/>
                  </a:lnTo>
                  <a:lnTo>
                    <a:pt x="317" y="150"/>
                  </a:lnTo>
                  <a:lnTo>
                    <a:pt x="335" y="238"/>
                  </a:lnTo>
                  <a:lnTo>
                    <a:pt x="282" y="300"/>
                  </a:lnTo>
                  <a:lnTo>
                    <a:pt x="220" y="282"/>
                  </a:lnTo>
                  <a:lnTo>
                    <a:pt x="158" y="291"/>
                  </a:lnTo>
                  <a:lnTo>
                    <a:pt x="106" y="326"/>
                  </a:lnTo>
                  <a:lnTo>
                    <a:pt x="70" y="353"/>
                  </a:lnTo>
                  <a:lnTo>
                    <a:pt x="0" y="362"/>
                  </a:lnTo>
                  <a:lnTo>
                    <a:pt x="35" y="432"/>
                  </a:lnTo>
                  <a:lnTo>
                    <a:pt x="0" y="485"/>
                  </a:lnTo>
                  <a:lnTo>
                    <a:pt x="61" y="494"/>
                  </a:lnTo>
                  <a:lnTo>
                    <a:pt x="123" y="459"/>
                  </a:lnTo>
                  <a:lnTo>
                    <a:pt x="194" y="476"/>
                  </a:lnTo>
                  <a:lnTo>
                    <a:pt x="132" y="538"/>
                  </a:lnTo>
                  <a:lnTo>
                    <a:pt x="88" y="582"/>
                  </a:lnTo>
                  <a:lnTo>
                    <a:pt x="79" y="635"/>
                  </a:lnTo>
                  <a:lnTo>
                    <a:pt x="79" y="688"/>
                  </a:lnTo>
                  <a:lnTo>
                    <a:pt x="61" y="759"/>
                  </a:lnTo>
                  <a:lnTo>
                    <a:pt x="61" y="829"/>
                  </a:lnTo>
                  <a:lnTo>
                    <a:pt x="132" y="838"/>
                  </a:lnTo>
                  <a:lnTo>
                    <a:pt x="185" y="856"/>
                  </a:lnTo>
                  <a:lnTo>
                    <a:pt x="203" y="918"/>
                  </a:lnTo>
                  <a:lnTo>
                    <a:pt x="238" y="962"/>
                  </a:lnTo>
                  <a:lnTo>
                    <a:pt x="361" y="944"/>
                  </a:lnTo>
                  <a:lnTo>
                    <a:pt x="441" y="944"/>
                  </a:lnTo>
                  <a:lnTo>
                    <a:pt x="467" y="979"/>
                  </a:lnTo>
                  <a:lnTo>
                    <a:pt x="547" y="988"/>
                  </a:lnTo>
                  <a:lnTo>
                    <a:pt x="547" y="1041"/>
                  </a:lnTo>
                  <a:lnTo>
                    <a:pt x="626" y="1076"/>
                  </a:lnTo>
                  <a:lnTo>
                    <a:pt x="688" y="1032"/>
                  </a:lnTo>
                  <a:lnTo>
                    <a:pt x="679" y="979"/>
                  </a:lnTo>
                  <a:lnTo>
                    <a:pt x="679" y="926"/>
                  </a:lnTo>
                  <a:lnTo>
                    <a:pt x="697" y="856"/>
                  </a:lnTo>
                  <a:lnTo>
                    <a:pt x="661" y="768"/>
                  </a:lnTo>
                  <a:lnTo>
                    <a:pt x="706" y="723"/>
                  </a:lnTo>
                  <a:lnTo>
                    <a:pt x="794" y="723"/>
                  </a:lnTo>
                  <a:lnTo>
                    <a:pt x="838" y="688"/>
                  </a:lnTo>
                  <a:lnTo>
                    <a:pt x="917" y="670"/>
                  </a:lnTo>
                  <a:lnTo>
                    <a:pt x="979" y="600"/>
                  </a:lnTo>
                  <a:lnTo>
                    <a:pt x="1023" y="556"/>
                  </a:lnTo>
                  <a:lnTo>
                    <a:pt x="1094" y="529"/>
                  </a:lnTo>
                  <a:lnTo>
                    <a:pt x="1200" y="538"/>
                  </a:lnTo>
                  <a:lnTo>
                    <a:pt x="1315" y="538"/>
                  </a:lnTo>
                  <a:lnTo>
                    <a:pt x="1385" y="503"/>
                  </a:lnTo>
                  <a:lnTo>
                    <a:pt x="1447" y="415"/>
                  </a:lnTo>
                  <a:lnTo>
                    <a:pt x="1447" y="326"/>
                  </a:lnTo>
                  <a:lnTo>
                    <a:pt x="1482" y="265"/>
                  </a:lnTo>
                  <a:lnTo>
                    <a:pt x="1473" y="167"/>
                  </a:lnTo>
                  <a:lnTo>
                    <a:pt x="1482" y="97"/>
                  </a:lnTo>
                  <a:lnTo>
                    <a:pt x="1509" y="17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Caldas</a:t>
              </a: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id="{FE11C856-03D1-455C-8E84-FC0D23FA68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6781" y="1849970"/>
              <a:ext cx="818303" cy="1855715"/>
            </a:xfrm>
            <a:custGeom>
              <a:avLst/>
              <a:gdLst>
                <a:gd name="T0" fmla="*/ 2198 w 2305"/>
                <a:gd name="T1" fmla="*/ 3211 h 5092"/>
                <a:gd name="T2" fmla="*/ 2162 w 2305"/>
                <a:gd name="T3" fmla="*/ 2929 h 5092"/>
                <a:gd name="T4" fmla="*/ 1995 w 2305"/>
                <a:gd name="T5" fmla="*/ 2752 h 5092"/>
                <a:gd name="T6" fmla="*/ 1730 w 2305"/>
                <a:gd name="T7" fmla="*/ 2646 h 5092"/>
                <a:gd name="T8" fmla="*/ 1421 w 2305"/>
                <a:gd name="T9" fmla="*/ 2567 h 5092"/>
                <a:gd name="T10" fmla="*/ 1377 w 2305"/>
                <a:gd name="T11" fmla="*/ 2329 h 5092"/>
                <a:gd name="T12" fmla="*/ 1183 w 2305"/>
                <a:gd name="T13" fmla="*/ 2152 h 5092"/>
                <a:gd name="T14" fmla="*/ 1253 w 2305"/>
                <a:gd name="T15" fmla="*/ 1923 h 5092"/>
                <a:gd name="T16" fmla="*/ 1412 w 2305"/>
                <a:gd name="T17" fmla="*/ 1720 h 5092"/>
                <a:gd name="T18" fmla="*/ 1668 w 2305"/>
                <a:gd name="T19" fmla="*/ 1614 h 5092"/>
                <a:gd name="T20" fmla="*/ 1456 w 2305"/>
                <a:gd name="T21" fmla="*/ 1393 h 5092"/>
                <a:gd name="T22" fmla="*/ 945 w 2305"/>
                <a:gd name="T23" fmla="*/ 829 h 5092"/>
                <a:gd name="T24" fmla="*/ 1112 w 2305"/>
                <a:gd name="T25" fmla="*/ 618 h 5092"/>
                <a:gd name="T26" fmla="*/ 1059 w 2305"/>
                <a:gd name="T27" fmla="*/ 371 h 5092"/>
                <a:gd name="T28" fmla="*/ 768 w 2305"/>
                <a:gd name="T29" fmla="*/ 177 h 5092"/>
                <a:gd name="T30" fmla="*/ 503 w 2305"/>
                <a:gd name="T31" fmla="*/ 106 h 5092"/>
                <a:gd name="T32" fmla="*/ 627 w 2305"/>
                <a:gd name="T33" fmla="*/ 371 h 5092"/>
                <a:gd name="T34" fmla="*/ 786 w 2305"/>
                <a:gd name="T35" fmla="*/ 609 h 5092"/>
                <a:gd name="T36" fmla="*/ 742 w 2305"/>
                <a:gd name="T37" fmla="*/ 829 h 5092"/>
                <a:gd name="T38" fmla="*/ 283 w 2305"/>
                <a:gd name="T39" fmla="*/ 1120 h 5092"/>
                <a:gd name="T40" fmla="*/ 186 w 2305"/>
                <a:gd name="T41" fmla="*/ 1279 h 5092"/>
                <a:gd name="T42" fmla="*/ 71 w 2305"/>
                <a:gd name="T43" fmla="*/ 1605 h 5092"/>
                <a:gd name="T44" fmla="*/ 309 w 2305"/>
                <a:gd name="T45" fmla="*/ 1852 h 5092"/>
                <a:gd name="T46" fmla="*/ 389 w 2305"/>
                <a:gd name="T47" fmla="*/ 2011 h 5092"/>
                <a:gd name="T48" fmla="*/ 583 w 2305"/>
                <a:gd name="T49" fmla="*/ 2117 h 5092"/>
                <a:gd name="T50" fmla="*/ 671 w 2305"/>
                <a:gd name="T51" fmla="*/ 2346 h 5092"/>
                <a:gd name="T52" fmla="*/ 556 w 2305"/>
                <a:gd name="T53" fmla="*/ 2549 h 5092"/>
                <a:gd name="T54" fmla="*/ 662 w 2305"/>
                <a:gd name="T55" fmla="*/ 2805 h 5092"/>
                <a:gd name="T56" fmla="*/ 750 w 2305"/>
                <a:gd name="T57" fmla="*/ 3035 h 5092"/>
                <a:gd name="T58" fmla="*/ 697 w 2305"/>
                <a:gd name="T59" fmla="*/ 3317 h 5092"/>
                <a:gd name="T60" fmla="*/ 503 w 2305"/>
                <a:gd name="T61" fmla="*/ 3379 h 5092"/>
                <a:gd name="T62" fmla="*/ 618 w 2305"/>
                <a:gd name="T63" fmla="*/ 3546 h 5092"/>
                <a:gd name="T64" fmla="*/ 689 w 2305"/>
                <a:gd name="T65" fmla="*/ 3820 h 5092"/>
                <a:gd name="T66" fmla="*/ 750 w 2305"/>
                <a:gd name="T67" fmla="*/ 4146 h 5092"/>
                <a:gd name="T68" fmla="*/ 777 w 2305"/>
                <a:gd name="T69" fmla="*/ 4464 h 5092"/>
                <a:gd name="T70" fmla="*/ 653 w 2305"/>
                <a:gd name="T71" fmla="*/ 4746 h 5092"/>
                <a:gd name="T72" fmla="*/ 547 w 2305"/>
                <a:gd name="T73" fmla="*/ 4914 h 5092"/>
                <a:gd name="T74" fmla="*/ 768 w 2305"/>
                <a:gd name="T75" fmla="*/ 4870 h 5092"/>
                <a:gd name="T76" fmla="*/ 998 w 2305"/>
                <a:gd name="T77" fmla="*/ 4879 h 5092"/>
                <a:gd name="T78" fmla="*/ 1333 w 2305"/>
                <a:gd name="T79" fmla="*/ 5011 h 5092"/>
                <a:gd name="T80" fmla="*/ 1686 w 2305"/>
                <a:gd name="T81" fmla="*/ 5029 h 5092"/>
                <a:gd name="T82" fmla="*/ 1827 w 2305"/>
                <a:gd name="T83" fmla="*/ 4835 h 5092"/>
                <a:gd name="T84" fmla="*/ 1668 w 2305"/>
                <a:gd name="T85" fmla="*/ 4579 h 5092"/>
                <a:gd name="T86" fmla="*/ 1906 w 2305"/>
                <a:gd name="T87" fmla="*/ 4235 h 5092"/>
                <a:gd name="T88" fmla="*/ 2154 w 2305"/>
                <a:gd name="T89" fmla="*/ 3996 h 5092"/>
                <a:gd name="T90" fmla="*/ 2012 w 2305"/>
                <a:gd name="T91" fmla="*/ 3758 h 5092"/>
                <a:gd name="T92" fmla="*/ 2039 w 2305"/>
                <a:gd name="T93" fmla="*/ 3538 h 5092"/>
                <a:gd name="T94" fmla="*/ 2304 w 2305"/>
                <a:gd name="T95" fmla="*/ 3432 h 50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305" h="5092">
                  <a:moveTo>
                    <a:pt x="2277" y="3352"/>
                  </a:moveTo>
                  <a:lnTo>
                    <a:pt x="2268" y="3308"/>
                  </a:lnTo>
                  <a:lnTo>
                    <a:pt x="2233" y="3273"/>
                  </a:lnTo>
                  <a:lnTo>
                    <a:pt x="2198" y="3211"/>
                  </a:lnTo>
                  <a:lnTo>
                    <a:pt x="2207" y="3141"/>
                  </a:lnTo>
                  <a:lnTo>
                    <a:pt x="2171" y="3088"/>
                  </a:lnTo>
                  <a:lnTo>
                    <a:pt x="2127" y="3017"/>
                  </a:lnTo>
                  <a:lnTo>
                    <a:pt x="2162" y="2929"/>
                  </a:lnTo>
                  <a:lnTo>
                    <a:pt x="2171" y="2867"/>
                  </a:lnTo>
                  <a:lnTo>
                    <a:pt x="2145" y="2814"/>
                  </a:lnTo>
                  <a:lnTo>
                    <a:pt x="2039" y="2823"/>
                  </a:lnTo>
                  <a:lnTo>
                    <a:pt x="1995" y="2752"/>
                  </a:lnTo>
                  <a:lnTo>
                    <a:pt x="2004" y="2664"/>
                  </a:lnTo>
                  <a:lnTo>
                    <a:pt x="1977" y="2611"/>
                  </a:lnTo>
                  <a:lnTo>
                    <a:pt x="1871" y="2620"/>
                  </a:lnTo>
                  <a:lnTo>
                    <a:pt x="1730" y="2646"/>
                  </a:lnTo>
                  <a:lnTo>
                    <a:pt x="1633" y="2664"/>
                  </a:lnTo>
                  <a:lnTo>
                    <a:pt x="1527" y="2673"/>
                  </a:lnTo>
                  <a:lnTo>
                    <a:pt x="1448" y="2638"/>
                  </a:lnTo>
                  <a:lnTo>
                    <a:pt x="1421" y="2567"/>
                  </a:lnTo>
                  <a:lnTo>
                    <a:pt x="1359" y="2532"/>
                  </a:lnTo>
                  <a:lnTo>
                    <a:pt x="1351" y="2470"/>
                  </a:lnTo>
                  <a:lnTo>
                    <a:pt x="1351" y="2399"/>
                  </a:lnTo>
                  <a:lnTo>
                    <a:pt x="1377" y="2329"/>
                  </a:lnTo>
                  <a:lnTo>
                    <a:pt x="1324" y="2293"/>
                  </a:lnTo>
                  <a:lnTo>
                    <a:pt x="1262" y="2241"/>
                  </a:lnTo>
                  <a:lnTo>
                    <a:pt x="1236" y="2179"/>
                  </a:lnTo>
                  <a:lnTo>
                    <a:pt x="1183" y="2152"/>
                  </a:lnTo>
                  <a:lnTo>
                    <a:pt x="1174" y="2082"/>
                  </a:lnTo>
                  <a:lnTo>
                    <a:pt x="1121" y="2029"/>
                  </a:lnTo>
                  <a:lnTo>
                    <a:pt x="1121" y="1976"/>
                  </a:lnTo>
                  <a:lnTo>
                    <a:pt x="1253" y="1923"/>
                  </a:lnTo>
                  <a:lnTo>
                    <a:pt x="1315" y="1888"/>
                  </a:lnTo>
                  <a:lnTo>
                    <a:pt x="1306" y="1817"/>
                  </a:lnTo>
                  <a:lnTo>
                    <a:pt x="1298" y="1746"/>
                  </a:lnTo>
                  <a:lnTo>
                    <a:pt x="1412" y="1720"/>
                  </a:lnTo>
                  <a:lnTo>
                    <a:pt x="1492" y="1738"/>
                  </a:lnTo>
                  <a:lnTo>
                    <a:pt x="1562" y="1755"/>
                  </a:lnTo>
                  <a:lnTo>
                    <a:pt x="1633" y="1746"/>
                  </a:lnTo>
                  <a:lnTo>
                    <a:pt x="1668" y="1614"/>
                  </a:lnTo>
                  <a:lnTo>
                    <a:pt x="1651" y="1526"/>
                  </a:lnTo>
                  <a:lnTo>
                    <a:pt x="1615" y="1455"/>
                  </a:lnTo>
                  <a:lnTo>
                    <a:pt x="1545" y="1402"/>
                  </a:lnTo>
                  <a:lnTo>
                    <a:pt x="1456" y="1393"/>
                  </a:lnTo>
                  <a:lnTo>
                    <a:pt x="1271" y="1173"/>
                  </a:lnTo>
                  <a:lnTo>
                    <a:pt x="962" y="943"/>
                  </a:lnTo>
                  <a:lnTo>
                    <a:pt x="900" y="864"/>
                  </a:lnTo>
                  <a:lnTo>
                    <a:pt x="945" y="829"/>
                  </a:lnTo>
                  <a:lnTo>
                    <a:pt x="1006" y="785"/>
                  </a:lnTo>
                  <a:lnTo>
                    <a:pt x="1024" y="705"/>
                  </a:lnTo>
                  <a:lnTo>
                    <a:pt x="1033" y="644"/>
                  </a:lnTo>
                  <a:lnTo>
                    <a:pt x="1112" y="618"/>
                  </a:lnTo>
                  <a:lnTo>
                    <a:pt x="1103" y="556"/>
                  </a:lnTo>
                  <a:lnTo>
                    <a:pt x="1077" y="494"/>
                  </a:lnTo>
                  <a:lnTo>
                    <a:pt x="1095" y="441"/>
                  </a:lnTo>
                  <a:lnTo>
                    <a:pt x="1059" y="371"/>
                  </a:lnTo>
                  <a:lnTo>
                    <a:pt x="971" y="371"/>
                  </a:lnTo>
                  <a:lnTo>
                    <a:pt x="927" y="327"/>
                  </a:lnTo>
                  <a:lnTo>
                    <a:pt x="865" y="203"/>
                  </a:lnTo>
                  <a:lnTo>
                    <a:pt x="768" y="177"/>
                  </a:lnTo>
                  <a:lnTo>
                    <a:pt x="697" y="141"/>
                  </a:lnTo>
                  <a:lnTo>
                    <a:pt x="689" y="80"/>
                  </a:lnTo>
                  <a:lnTo>
                    <a:pt x="583" y="0"/>
                  </a:lnTo>
                  <a:lnTo>
                    <a:pt x="503" y="106"/>
                  </a:lnTo>
                  <a:lnTo>
                    <a:pt x="512" y="168"/>
                  </a:lnTo>
                  <a:lnTo>
                    <a:pt x="565" y="221"/>
                  </a:lnTo>
                  <a:lnTo>
                    <a:pt x="627" y="291"/>
                  </a:lnTo>
                  <a:lnTo>
                    <a:pt x="627" y="371"/>
                  </a:lnTo>
                  <a:lnTo>
                    <a:pt x="680" y="424"/>
                  </a:lnTo>
                  <a:lnTo>
                    <a:pt x="742" y="486"/>
                  </a:lnTo>
                  <a:lnTo>
                    <a:pt x="759" y="556"/>
                  </a:lnTo>
                  <a:lnTo>
                    <a:pt x="786" y="609"/>
                  </a:lnTo>
                  <a:lnTo>
                    <a:pt x="812" y="696"/>
                  </a:lnTo>
                  <a:lnTo>
                    <a:pt x="803" y="740"/>
                  </a:lnTo>
                  <a:lnTo>
                    <a:pt x="803" y="793"/>
                  </a:lnTo>
                  <a:lnTo>
                    <a:pt x="742" y="829"/>
                  </a:lnTo>
                  <a:lnTo>
                    <a:pt x="671" y="855"/>
                  </a:lnTo>
                  <a:lnTo>
                    <a:pt x="406" y="1217"/>
                  </a:lnTo>
                  <a:lnTo>
                    <a:pt x="344" y="1199"/>
                  </a:lnTo>
                  <a:lnTo>
                    <a:pt x="283" y="1120"/>
                  </a:lnTo>
                  <a:lnTo>
                    <a:pt x="230" y="1067"/>
                  </a:lnTo>
                  <a:lnTo>
                    <a:pt x="177" y="1093"/>
                  </a:lnTo>
                  <a:lnTo>
                    <a:pt x="186" y="1199"/>
                  </a:lnTo>
                  <a:lnTo>
                    <a:pt x="186" y="1279"/>
                  </a:lnTo>
                  <a:lnTo>
                    <a:pt x="97" y="1323"/>
                  </a:lnTo>
                  <a:lnTo>
                    <a:pt x="80" y="1358"/>
                  </a:lnTo>
                  <a:lnTo>
                    <a:pt x="0" y="1552"/>
                  </a:lnTo>
                  <a:lnTo>
                    <a:pt x="71" y="1605"/>
                  </a:lnTo>
                  <a:lnTo>
                    <a:pt x="142" y="1667"/>
                  </a:lnTo>
                  <a:lnTo>
                    <a:pt x="239" y="1729"/>
                  </a:lnTo>
                  <a:lnTo>
                    <a:pt x="283" y="1791"/>
                  </a:lnTo>
                  <a:lnTo>
                    <a:pt x="309" y="1852"/>
                  </a:lnTo>
                  <a:lnTo>
                    <a:pt x="265" y="1888"/>
                  </a:lnTo>
                  <a:lnTo>
                    <a:pt x="239" y="1949"/>
                  </a:lnTo>
                  <a:lnTo>
                    <a:pt x="309" y="1985"/>
                  </a:lnTo>
                  <a:lnTo>
                    <a:pt x="389" y="2011"/>
                  </a:lnTo>
                  <a:lnTo>
                    <a:pt x="442" y="2073"/>
                  </a:lnTo>
                  <a:lnTo>
                    <a:pt x="459" y="2161"/>
                  </a:lnTo>
                  <a:lnTo>
                    <a:pt x="512" y="2117"/>
                  </a:lnTo>
                  <a:lnTo>
                    <a:pt x="583" y="2117"/>
                  </a:lnTo>
                  <a:lnTo>
                    <a:pt x="636" y="2161"/>
                  </a:lnTo>
                  <a:lnTo>
                    <a:pt x="627" y="2205"/>
                  </a:lnTo>
                  <a:lnTo>
                    <a:pt x="671" y="2267"/>
                  </a:lnTo>
                  <a:lnTo>
                    <a:pt x="671" y="2346"/>
                  </a:lnTo>
                  <a:lnTo>
                    <a:pt x="671" y="2435"/>
                  </a:lnTo>
                  <a:lnTo>
                    <a:pt x="636" y="2470"/>
                  </a:lnTo>
                  <a:lnTo>
                    <a:pt x="627" y="2532"/>
                  </a:lnTo>
                  <a:lnTo>
                    <a:pt x="556" y="2549"/>
                  </a:lnTo>
                  <a:lnTo>
                    <a:pt x="547" y="2629"/>
                  </a:lnTo>
                  <a:lnTo>
                    <a:pt x="539" y="2708"/>
                  </a:lnTo>
                  <a:lnTo>
                    <a:pt x="609" y="2743"/>
                  </a:lnTo>
                  <a:lnTo>
                    <a:pt x="662" y="2805"/>
                  </a:lnTo>
                  <a:lnTo>
                    <a:pt x="697" y="2858"/>
                  </a:lnTo>
                  <a:lnTo>
                    <a:pt x="697" y="2920"/>
                  </a:lnTo>
                  <a:lnTo>
                    <a:pt x="733" y="2973"/>
                  </a:lnTo>
                  <a:lnTo>
                    <a:pt x="750" y="3035"/>
                  </a:lnTo>
                  <a:lnTo>
                    <a:pt x="812" y="3096"/>
                  </a:lnTo>
                  <a:lnTo>
                    <a:pt x="803" y="3176"/>
                  </a:lnTo>
                  <a:lnTo>
                    <a:pt x="750" y="3246"/>
                  </a:lnTo>
                  <a:lnTo>
                    <a:pt x="697" y="3317"/>
                  </a:lnTo>
                  <a:lnTo>
                    <a:pt x="662" y="3361"/>
                  </a:lnTo>
                  <a:lnTo>
                    <a:pt x="583" y="3352"/>
                  </a:lnTo>
                  <a:lnTo>
                    <a:pt x="512" y="3317"/>
                  </a:lnTo>
                  <a:lnTo>
                    <a:pt x="503" y="3379"/>
                  </a:lnTo>
                  <a:lnTo>
                    <a:pt x="468" y="3441"/>
                  </a:lnTo>
                  <a:lnTo>
                    <a:pt x="521" y="3458"/>
                  </a:lnTo>
                  <a:lnTo>
                    <a:pt x="618" y="3485"/>
                  </a:lnTo>
                  <a:lnTo>
                    <a:pt x="618" y="3546"/>
                  </a:lnTo>
                  <a:lnTo>
                    <a:pt x="653" y="3608"/>
                  </a:lnTo>
                  <a:lnTo>
                    <a:pt x="653" y="3679"/>
                  </a:lnTo>
                  <a:lnTo>
                    <a:pt x="653" y="3749"/>
                  </a:lnTo>
                  <a:lnTo>
                    <a:pt x="689" y="3820"/>
                  </a:lnTo>
                  <a:lnTo>
                    <a:pt x="680" y="3917"/>
                  </a:lnTo>
                  <a:lnTo>
                    <a:pt x="715" y="3979"/>
                  </a:lnTo>
                  <a:lnTo>
                    <a:pt x="689" y="4049"/>
                  </a:lnTo>
                  <a:lnTo>
                    <a:pt x="750" y="4146"/>
                  </a:lnTo>
                  <a:lnTo>
                    <a:pt x="733" y="4226"/>
                  </a:lnTo>
                  <a:lnTo>
                    <a:pt x="777" y="4279"/>
                  </a:lnTo>
                  <a:lnTo>
                    <a:pt x="777" y="4367"/>
                  </a:lnTo>
                  <a:lnTo>
                    <a:pt x="777" y="4464"/>
                  </a:lnTo>
                  <a:lnTo>
                    <a:pt x="777" y="4552"/>
                  </a:lnTo>
                  <a:lnTo>
                    <a:pt x="768" y="4614"/>
                  </a:lnTo>
                  <a:lnTo>
                    <a:pt x="715" y="4685"/>
                  </a:lnTo>
                  <a:lnTo>
                    <a:pt x="653" y="4746"/>
                  </a:lnTo>
                  <a:lnTo>
                    <a:pt x="556" y="4799"/>
                  </a:lnTo>
                  <a:lnTo>
                    <a:pt x="539" y="4861"/>
                  </a:lnTo>
                  <a:lnTo>
                    <a:pt x="636" y="4861"/>
                  </a:lnTo>
                  <a:lnTo>
                    <a:pt x="547" y="4914"/>
                  </a:lnTo>
                  <a:lnTo>
                    <a:pt x="556" y="4958"/>
                  </a:lnTo>
                  <a:lnTo>
                    <a:pt x="645" y="4923"/>
                  </a:lnTo>
                  <a:lnTo>
                    <a:pt x="715" y="4949"/>
                  </a:lnTo>
                  <a:lnTo>
                    <a:pt x="768" y="4870"/>
                  </a:lnTo>
                  <a:lnTo>
                    <a:pt x="795" y="4905"/>
                  </a:lnTo>
                  <a:lnTo>
                    <a:pt x="839" y="4852"/>
                  </a:lnTo>
                  <a:lnTo>
                    <a:pt x="927" y="4852"/>
                  </a:lnTo>
                  <a:lnTo>
                    <a:pt x="998" y="4879"/>
                  </a:lnTo>
                  <a:lnTo>
                    <a:pt x="1086" y="4932"/>
                  </a:lnTo>
                  <a:lnTo>
                    <a:pt x="1130" y="4967"/>
                  </a:lnTo>
                  <a:lnTo>
                    <a:pt x="1245" y="4941"/>
                  </a:lnTo>
                  <a:lnTo>
                    <a:pt x="1333" y="5011"/>
                  </a:lnTo>
                  <a:lnTo>
                    <a:pt x="1403" y="5055"/>
                  </a:lnTo>
                  <a:lnTo>
                    <a:pt x="1509" y="5091"/>
                  </a:lnTo>
                  <a:lnTo>
                    <a:pt x="1553" y="5029"/>
                  </a:lnTo>
                  <a:lnTo>
                    <a:pt x="1686" y="5029"/>
                  </a:lnTo>
                  <a:lnTo>
                    <a:pt x="1721" y="4949"/>
                  </a:lnTo>
                  <a:lnTo>
                    <a:pt x="1783" y="4923"/>
                  </a:lnTo>
                  <a:lnTo>
                    <a:pt x="1845" y="4905"/>
                  </a:lnTo>
                  <a:lnTo>
                    <a:pt x="1827" y="4835"/>
                  </a:lnTo>
                  <a:lnTo>
                    <a:pt x="1739" y="4799"/>
                  </a:lnTo>
                  <a:lnTo>
                    <a:pt x="1721" y="4746"/>
                  </a:lnTo>
                  <a:lnTo>
                    <a:pt x="1686" y="4676"/>
                  </a:lnTo>
                  <a:lnTo>
                    <a:pt x="1668" y="4579"/>
                  </a:lnTo>
                  <a:lnTo>
                    <a:pt x="1739" y="4579"/>
                  </a:lnTo>
                  <a:lnTo>
                    <a:pt x="1756" y="4508"/>
                  </a:lnTo>
                  <a:lnTo>
                    <a:pt x="1845" y="4341"/>
                  </a:lnTo>
                  <a:lnTo>
                    <a:pt x="1906" y="4235"/>
                  </a:lnTo>
                  <a:lnTo>
                    <a:pt x="1933" y="4191"/>
                  </a:lnTo>
                  <a:lnTo>
                    <a:pt x="2012" y="4164"/>
                  </a:lnTo>
                  <a:lnTo>
                    <a:pt x="2092" y="4076"/>
                  </a:lnTo>
                  <a:lnTo>
                    <a:pt x="2154" y="3996"/>
                  </a:lnTo>
                  <a:lnTo>
                    <a:pt x="2136" y="3944"/>
                  </a:lnTo>
                  <a:lnTo>
                    <a:pt x="2065" y="3899"/>
                  </a:lnTo>
                  <a:lnTo>
                    <a:pt x="2057" y="3829"/>
                  </a:lnTo>
                  <a:lnTo>
                    <a:pt x="2012" y="3758"/>
                  </a:lnTo>
                  <a:lnTo>
                    <a:pt x="1959" y="3714"/>
                  </a:lnTo>
                  <a:lnTo>
                    <a:pt x="1915" y="3644"/>
                  </a:lnTo>
                  <a:lnTo>
                    <a:pt x="1995" y="3599"/>
                  </a:lnTo>
                  <a:lnTo>
                    <a:pt x="2039" y="3538"/>
                  </a:lnTo>
                  <a:lnTo>
                    <a:pt x="2092" y="3485"/>
                  </a:lnTo>
                  <a:lnTo>
                    <a:pt x="2145" y="3485"/>
                  </a:lnTo>
                  <a:lnTo>
                    <a:pt x="2198" y="3432"/>
                  </a:lnTo>
                  <a:lnTo>
                    <a:pt x="2304" y="3432"/>
                  </a:lnTo>
                  <a:lnTo>
                    <a:pt x="2277" y="335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/>
              <a:r>
                <a:rPr lang="es-CO" sz="900" kern="0" dirty="0">
                  <a:solidFill>
                    <a:prstClr val="black"/>
                  </a:solidFill>
                </a:rPr>
                <a:t>Chocó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3014D44E-8C03-4741-8351-B1A885F84F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5289" y="1981717"/>
              <a:ext cx="863678" cy="976861"/>
            </a:xfrm>
            <a:custGeom>
              <a:avLst/>
              <a:gdLst>
                <a:gd name="T0" fmla="*/ 698 w 2436"/>
                <a:gd name="T1" fmla="*/ 1102 h 2682"/>
                <a:gd name="T2" fmla="*/ 751 w 2436"/>
                <a:gd name="T3" fmla="*/ 1279 h 2682"/>
                <a:gd name="T4" fmla="*/ 592 w 2436"/>
                <a:gd name="T5" fmla="*/ 1402 h 2682"/>
                <a:gd name="T6" fmla="*/ 451 w 2436"/>
                <a:gd name="T7" fmla="*/ 1570 h 2682"/>
                <a:gd name="T8" fmla="*/ 283 w 2436"/>
                <a:gd name="T9" fmla="*/ 1684 h 2682"/>
                <a:gd name="T10" fmla="*/ 142 w 2436"/>
                <a:gd name="T11" fmla="*/ 1808 h 2682"/>
                <a:gd name="T12" fmla="*/ 115 w 2436"/>
                <a:gd name="T13" fmla="*/ 1993 h 2682"/>
                <a:gd name="T14" fmla="*/ 80 w 2436"/>
                <a:gd name="T15" fmla="*/ 2179 h 2682"/>
                <a:gd name="T16" fmla="*/ 248 w 2436"/>
                <a:gd name="T17" fmla="*/ 2346 h 2682"/>
                <a:gd name="T18" fmla="*/ 345 w 2436"/>
                <a:gd name="T19" fmla="*/ 2417 h 2682"/>
                <a:gd name="T20" fmla="*/ 415 w 2436"/>
                <a:gd name="T21" fmla="*/ 2549 h 2682"/>
                <a:gd name="T22" fmla="*/ 601 w 2436"/>
                <a:gd name="T23" fmla="*/ 2584 h 2682"/>
                <a:gd name="T24" fmla="*/ 768 w 2436"/>
                <a:gd name="T25" fmla="*/ 2673 h 2682"/>
                <a:gd name="T26" fmla="*/ 971 w 2436"/>
                <a:gd name="T27" fmla="*/ 2611 h 2682"/>
                <a:gd name="T28" fmla="*/ 1121 w 2436"/>
                <a:gd name="T29" fmla="*/ 2611 h 2682"/>
                <a:gd name="T30" fmla="*/ 1209 w 2436"/>
                <a:gd name="T31" fmla="*/ 2329 h 2682"/>
                <a:gd name="T32" fmla="*/ 1395 w 2436"/>
                <a:gd name="T33" fmla="*/ 2364 h 2682"/>
                <a:gd name="T34" fmla="*/ 1271 w 2436"/>
                <a:gd name="T35" fmla="*/ 2540 h 2682"/>
                <a:gd name="T36" fmla="*/ 1421 w 2436"/>
                <a:gd name="T37" fmla="*/ 2540 h 2682"/>
                <a:gd name="T38" fmla="*/ 1571 w 2436"/>
                <a:gd name="T39" fmla="*/ 2443 h 2682"/>
                <a:gd name="T40" fmla="*/ 1801 w 2436"/>
                <a:gd name="T41" fmla="*/ 2381 h 2682"/>
                <a:gd name="T42" fmla="*/ 2012 w 2436"/>
                <a:gd name="T43" fmla="*/ 2187 h 2682"/>
                <a:gd name="T44" fmla="*/ 2153 w 2436"/>
                <a:gd name="T45" fmla="*/ 1993 h 2682"/>
                <a:gd name="T46" fmla="*/ 2082 w 2436"/>
                <a:gd name="T47" fmla="*/ 1781 h 2682"/>
                <a:gd name="T48" fmla="*/ 2197 w 2436"/>
                <a:gd name="T49" fmla="*/ 1773 h 2682"/>
                <a:gd name="T50" fmla="*/ 2347 w 2436"/>
                <a:gd name="T51" fmla="*/ 1799 h 2682"/>
                <a:gd name="T52" fmla="*/ 2435 w 2436"/>
                <a:gd name="T53" fmla="*/ 1614 h 2682"/>
                <a:gd name="T54" fmla="*/ 2435 w 2436"/>
                <a:gd name="T55" fmla="*/ 1402 h 2682"/>
                <a:gd name="T56" fmla="*/ 2320 w 2436"/>
                <a:gd name="T57" fmla="*/ 1279 h 2682"/>
                <a:gd name="T58" fmla="*/ 2153 w 2436"/>
                <a:gd name="T59" fmla="*/ 1234 h 2682"/>
                <a:gd name="T60" fmla="*/ 1968 w 2436"/>
                <a:gd name="T61" fmla="*/ 1120 h 2682"/>
                <a:gd name="T62" fmla="*/ 1968 w 2436"/>
                <a:gd name="T63" fmla="*/ 899 h 2682"/>
                <a:gd name="T64" fmla="*/ 1907 w 2436"/>
                <a:gd name="T65" fmla="*/ 740 h 2682"/>
                <a:gd name="T66" fmla="*/ 1792 w 2436"/>
                <a:gd name="T67" fmla="*/ 626 h 2682"/>
                <a:gd name="T68" fmla="*/ 1686 w 2436"/>
                <a:gd name="T69" fmla="*/ 546 h 2682"/>
                <a:gd name="T70" fmla="*/ 1474 w 2436"/>
                <a:gd name="T71" fmla="*/ 590 h 2682"/>
                <a:gd name="T72" fmla="*/ 1324 w 2436"/>
                <a:gd name="T73" fmla="*/ 626 h 2682"/>
                <a:gd name="T74" fmla="*/ 1121 w 2436"/>
                <a:gd name="T75" fmla="*/ 546 h 2682"/>
                <a:gd name="T76" fmla="*/ 1006 w 2436"/>
                <a:gd name="T77" fmla="*/ 449 h 2682"/>
                <a:gd name="T78" fmla="*/ 883 w 2436"/>
                <a:gd name="T79" fmla="*/ 326 h 2682"/>
                <a:gd name="T80" fmla="*/ 901 w 2436"/>
                <a:gd name="T81" fmla="*/ 159 h 2682"/>
                <a:gd name="T82" fmla="*/ 786 w 2436"/>
                <a:gd name="T83" fmla="*/ 44 h 2682"/>
                <a:gd name="T84" fmla="*/ 777 w 2436"/>
                <a:gd name="T85" fmla="*/ 265 h 2682"/>
                <a:gd name="T86" fmla="*/ 821 w 2436"/>
                <a:gd name="T87" fmla="*/ 511 h 2682"/>
                <a:gd name="T88" fmla="*/ 724 w 2436"/>
                <a:gd name="T89" fmla="*/ 723 h 2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436" h="2682">
                  <a:moveTo>
                    <a:pt x="680" y="943"/>
                  </a:moveTo>
                  <a:lnTo>
                    <a:pt x="698" y="1023"/>
                  </a:lnTo>
                  <a:lnTo>
                    <a:pt x="698" y="1102"/>
                  </a:lnTo>
                  <a:lnTo>
                    <a:pt x="733" y="1173"/>
                  </a:lnTo>
                  <a:lnTo>
                    <a:pt x="777" y="1226"/>
                  </a:lnTo>
                  <a:lnTo>
                    <a:pt x="751" y="1279"/>
                  </a:lnTo>
                  <a:lnTo>
                    <a:pt x="698" y="1331"/>
                  </a:lnTo>
                  <a:lnTo>
                    <a:pt x="609" y="1349"/>
                  </a:lnTo>
                  <a:lnTo>
                    <a:pt x="592" y="1402"/>
                  </a:lnTo>
                  <a:lnTo>
                    <a:pt x="530" y="1429"/>
                  </a:lnTo>
                  <a:lnTo>
                    <a:pt x="495" y="1508"/>
                  </a:lnTo>
                  <a:lnTo>
                    <a:pt x="451" y="1570"/>
                  </a:lnTo>
                  <a:lnTo>
                    <a:pt x="371" y="1587"/>
                  </a:lnTo>
                  <a:lnTo>
                    <a:pt x="309" y="1623"/>
                  </a:lnTo>
                  <a:lnTo>
                    <a:pt x="283" y="1684"/>
                  </a:lnTo>
                  <a:lnTo>
                    <a:pt x="195" y="1702"/>
                  </a:lnTo>
                  <a:lnTo>
                    <a:pt x="159" y="1746"/>
                  </a:lnTo>
                  <a:lnTo>
                    <a:pt x="142" y="1808"/>
                  </a:lnTo>
                  <a:lnTo>
                    <a:pt x="150" y="1887"/>
                  </a:lnTo>
                  <a:lnTo>
                    <a:pt x="168" y="1949"/>
                  </a:lnTo>
                  <a:lnTo>
                    <a:pt x="115" y="1993"/>
                  </a:lnTo>
                  <a:lnTo>
                    <a:pt x="80" y="2055"/>
                  </a:lnTo>
                  <a:lnTo>
                    <a:pt x="0" y="2126"/>
                  </a:lnTo>
                  <a:lnTo>
                    <a:pt x="80" y="2179"/>
                  </a:lnTo>
                  <a:lnTo>
                    <a:pt x="98" y="2258"/>
                  </a:lnTo>
                  <a:lnTo>
                    <a:pt x="168" y="2337"/>
                  </a:lnTo>
                  <a:lnTo>
                    <a:pt x="248" y="2346"/>
                  </a:lnTo>
                  <a:lnTo>
                    <a:pt x="309" y="2284"/>
                  </a:lnTo>
                  <a:lnTo>
                    <a:pt x="353" y="2329"/>
                  </a:lnTo>
                  <a:lnTo>
                    <a:pt x="345" y="2417"/>
                  </a:lnTo>
                  <a:lnTo>
                    <a:pt x="380" y="2452"/>
                  </a:lnTo>
                  <a:lnTo>
                    <a:pt x="362" y="2523"/>
                  </a:lnTo>
                  <a:lnTo>
                    <a:pt x="415" y="2549"/>
                  </a:lnTo>
                  <a:lnTo>
                    <a:pt x="451" y="2496"/>
                  </a:lnTo>
                  <a:lnTo>
                    <a:pt x="539" y="2540"/>
                  </a:lnTo>
                  <a:lnTo>
                    <a:pt x="601" y="2584"/>
                  </a:lnTo>
                  <a:lnTo>
                    <a:pt x="671" y="2593"/>
                  </a:lnTo>
                  <a:lnTo>
                    <a:pt x="706" y="2655"/>
                  </a:lnTo>
                  <a:lnTo>
                    <a:pt x="768" y="2673"/>
                  </a:lnTo>
                  <a:lnTo>
                    <a:pt x="839" y="2681"/>
                  </a:lnTo>
                  <a:lnTo>
                    <a:pt x="918" y="2646"/>
                  </a:lnTo>
                  <a:lnTo>
                    <a:pt x="971" y="2611"/>
                  </a:lnTo>
                  <a:lnTo>
                    <a:pt x="1042" y="2611"/>
                  </a:lnTo>
                  <a:lnTo>
                    <a:pt x="1095" y="2681"/>
                  </a:lnTo>
                  <a:lnTo>
                    <a:pt x="1121" y="2611"/>
                  </a:lnTo>
                  <a:lnTo>
                    <a:pt x="1121" y="2505"/>
                  </a:lnTo>
                  <a:lnTo>
                    <a:pt x="1148" y="2381"/>
                  </a:lnTo>
                  <a:lnTo>
                    <a:pt x="1209" y="2329"/>
                  </a:lnTo>
                  <a:lnTo>
                    <a:pt x="1289" y="2311"/>
                  </a:lnTo>
                  <a:lnTo>
                    <a:pt x="1359" y="2329"/>
                  </a:lnTo>
                  <a:lnTo>
                    <a:pt x="1395" y="2364"/>
                  </a:lnTo>
                  <a:lnTo>
                    <a:pt x="1412" y="2434"/>
                  </a:lnTo>
                  <a:lnTo>
                    <a:pt x="1342" y="2496"/>
                  </a:lnTo>
                  <a:lnTo>
                    <a:pt x="1271" y="2540"/>
                  </a:lnTo>
                  <a:lnTo>
                    <a:pt x="1307" y="2584"/>
                  </a:lnTo>
                  <a:lnTo>
                    <a:pt x="1412" y="2602"/>
                  </a:lnTo>
                  <a:lnTo>
                    <a:pt x="1421" y="2540"/>
                  </a:lnTo>
                  <a:lnTo>
                    <a:pt x="1457" y="2496"/>
                  </a:lnTo>
                  <a:lnTo>
                    <a:pt x="1518" y="2487"/>
                  </a:lnTo>
                  <a:lnTo>
                    <a:pt x="1571" y="2443"/>
                  </a:lnTo>
                  <a:lnTo>
                    <a:pt x="1580" y="2364"/>
                  </a:lnTo>
                  <a:lnTo>
                    <a:pt x="1721" y="2373"/>
                  </a:lnTo>
                  <a:lnTo>
                    <a:pt x="1801" y="2381"/>
                  </a:lnTo>
                  <a:lnTo>
                    <a:pt x="1854" y="2337"/>
                  </a:lnTo>
                  <a:lnTo>
                    <a:pt x="1924" y="2276"/>
                  </a:lnTo>
                  <a:lnTo>
                    <a:pt x="2012" y="2187"/>
                  </a:lnTo>
                  <a:lnTo>
                    <a:pt x="2073" y="2099"/>
                  </a:lnTo>
                  <a:lnTo>
                    <a:pt x="2135" y="2055"/>
                  </a:lnTo>
                  <a:lnTo>
                    <a:pt x="2153" y="1993"/>
                  </a:lnTo>
                  <a:lnTo>
                    <a:pt x="2144" y="1905"/>
                  </a:lnTo>
                  <a:lnTo>
                    <a:pt x="2135" y="1826"/>
                  </a:lnTo>
                  <a:lnTo>
                    <a:pt x="2082" y="1781"/>
                  </a:lnTo>
                  <a:lnTo>
                    <a:pt x="2073" y="1711"/>
                  </a:lnTo>
                  <a:lnTo>
                    <a:pt x="2153" y="1711"/>
                  </a:lnTo>
                  <a:lnTo>
                    <a:pt x="2197" y="1773"/>
                  </a:lnTo>
                  <a:lnTo>
                    <a:pt x="2214" y="1834"/>
                  </a:lnTo>
                  <a:lnTo>
                    <a:pt x="2276" y="1852"/>
                  </a:lnTo>
                  <a:lnTo>
                    <a:pt x="2347" y="1799"/>
                  </a:lnTo>
                  <a:lnTo>
                    <a:pt x="2373" y="1746"/>
                  </a:lnTo>
                  <a:lnTo>
                    <a:pt x="2391" y="1658"/>
                  </a:lnTo>
                  <a:lnTo>
                    <a:pt x="2435" y="1614"/>
                  </a:lnTo>
                  <a:lnTo>
                    <a:pt x="2426" y="1552"/>
                  </a:lnTo>
                  <a:lnTo>
                    <a:pt x="2426" y="1473"/>
                  </a:lnTo>
                  <a:lnTo>
                    <a:pt x="2435" y="1402"/>
                  </a:lnTo>
                  <a:lnTo>
                    <a:pt x="2409" y="1331"/>
                  </a:lnTo>
                  <a:lnTo>
                    <a:pt x="2356" y="1331"/>
                  </a:lnTo>
                  <a:lnTo>
                    <a:pt x="2320" y="1279"/>
                  </a:lnTo>
                  <a:lnTo>
                    <a:pt x="2312" y="1226"/>
                  </a:lnTo>
                  <a:lnTo>
                    <a:pt x="2241" y="1234"/>
                  </a:lnTo>
                  <a:lnTo>
                    <a:pt x="2153" y="1234"/>
                  </a:lnTo>
                  <a:lnTo>
                    <a:pt x="2064" y="1217"/>
                  </a:lnTo>
                  <a:lnTo>
                    <a:pt x="2012" y="1164"/>
                  </a:lnTo>
                  <a:lnTo>
                    <a:pt x="1968" y="1120"/>
                  </a:lnTo>
                  <a:lnTo>
                    <a:pt x="2003" y="1040"/>
                  </a:lnTo>
                  <a:lnTo>
                    <a:pt x="1951" y="970"/>
                  </a:lnTo>
                  <a:lnTo>
                    <a:pt x="1968" y="899"/>
                  </a:lnTo>
                  <a:lnTo>
                    <a:pt x="1977" y="837"/>
                  </a:lnTo>
                  <a:lnTo>
                    <a:pt x="1924" y="776"/>
                  </a:lnTo>
                  <a:lnTo>
                    <a:pt x="1907" y="740"/>
                  </a:lnTo>
                  <a:lnTo>
                    <a:pt x="1898" y="696"/>
                  </a:lnTo>
                  <a:lnTo>
                    <a:pt x="1845" y="652"/>
                  </a:lnTo>
                  <a:lnTo>
                    <a:pt x="1792" y="626"/>
                  </a:lnTo>
                  <a:lnTo>
                    <a:pt x="1792" y="590"/>
                  </a:lnTo>
                  <a:lnTo>
                    <a:pt x="1748" y="528"/>
                  </a:lnTo>
                  <a:lnTo>
                    <a:pt x="1686" y="546"/>
                  </a:lnTo>
                  <a:lnTo>
                    <a:pt x="1615" y="546"/>
                  </a:lnTo>
                  <a:lnTo>
                    <a:pt x="1509" y="528"/>
                  </a:lnTo>
                  <a:lnTo>
                    <a:pt x="1474" y="590"/>
                  </a:lnTo>
                  <a:lnTo>
                    <a:pt x="1457" y="643"/>
                  </a:lnTo>
                  <a:lnTo>
                    <a:pt x="1395" y="652"/>
                  </a:lnTo>
                  <a:lnTo>
                    <a:pt x="1324" y="626"/>
                  </a:lnTo>
                  <a:lnTo>
                    <a:pt x="1262" y="643"/>
                  </a:lnTo>
                  <a:lnTo>
                    <a:pt x="1192" y="608"/>
                  </a:lnTo>
                  <a:lnTo>
                    <a:pt x="1121" y="546"/>
                  </a:lnTo>
                  <a:lnTo>
                    <a:pt x="1077" y="502"/>
                  </a:lnTo>
                  <a:lnTo>
                    <a:pt x="1059" y="449"/>
                  </a:lnTo>
                  <a:lnTo>
                    <a:pt x="1006" y="449"/>
                  </a:lnTo>
                  <a:lnTo>
                    <a:pt x="909" y="449"/>
                  </a:lnTo>
                  <a:lnTo>
                    <a:pt x="874" y="396"/>
                  </a:lnTo>
                  <a:lnTo>
                    <a:pt x="883" y="326"/>
                  </a:lnTo>
                  <a:lnTo>
                    <a:pt x="954" y="291"/>
                  </a:lnTo>
                  <a:lnTo>
                    <a:pt x="962" y="229"/>
                  </a:lnTo>
                  <a:lnTo>
                    <a:pt x="901" y="159"/>
                  </a:lnTo>
                  <a:lnTo>
                    <a:pt x="856" y="62"/>
                  </a:lnTo>
                  <a:lnTo>
                    <a:pt x="848" y="0"/>
                  </a:lnTo>
                  <a:lnTo>
                    <a:pt x="786" y="44"/>
                  </a:lnTo>
                  <a:lnTo>
                    <a:pt x="742" y="115"/>
                  </a:lnTo>
                  <a:lnTo>
                    <a:pt x="733" y="203"/>
                  </a:lnTo>
                  <a:lnTo>
                    <a:pt x="777" y="265"/>
                  </a:lnTo>
                  <a:lnTo>
                    <a:pt x="804" y="352"/>
                  </a:lnTo>
                  <a:lnTo>
                    <a:pt x="812" y="423"/>
                  </a:lnTo>
                  <a:lnTo>
                    <a:pt x="821" y="511"/>
                  </a:lnTo>
                  <a:lnTo>
                    <a:pt x="804" y="590"/>
                  </a:lnTo>
                  <a:lnTo>
                    <a:pt x="759" y="634"/>
                  </a:lnTo>
                  <a:lnTo>
                    <a:pt x="724" y="723"/>
                  </a:lnTo>
                  <a:lnTo>
                    <a:pt x="715" y="811"/>
                  </a:lnTo>
                  <a:lnTo>
                    <a:pt x="680" y="943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Santander</a:t>
              </a:r>
            </a:p>
          </p:txBody>
        </p:sp>
        <p:sp>
          <p:nvSpPr>
            <p:cNvPr id="63" name="Freeform 18">
              <a:extLst>
                <a:ext uri="{FF2B5EF4-FFF2-40B4-BE49-F238E27FC236}">
                  <a16:creationId xmlns:a16="http://schemas.microsoft.com/office/drawing/2014/main" id="{36CD2625-A9C5-4FEC-97A8-3BB08602CA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5489" y="3283128"/>
              <a:ext cx="777623" cy="806552"/>
            </a:xfrm>
            <a:custGeom>
              <a:avLst/>
              <a:gdLst>
                <a:gd name="T0" fmla="*/ 1951 w 2190"/>
                <a:gd name="T1" fmla="*/ 441 h 2215"/>
                <a:gd name="T2" fmla="*/ 2012 w 2190"/>
                <a:gd name="T3" fmla="*/ 635 h 2215"/>
                <a:gd name="T4" fmla="*/ 2065 w 2190"/>
                <a:gd name="T5" fmla="*/ 856 h 2215"/>
                <a:gd name="T6" fmla="*/ 2162 w 2190"/>
                <a:gd name="T7" fmla="*/ 1014 h 2215"/>
                <a:gd name="T8" fmla="*/ 2118 w 2190"/>
                <a:gd name="T9" fmla="*/ 1156 h 2215"/>
                <a:gd name="T10" fmla="*/ 1942 w 2190"/>
                <a:gd name="T11" fmla="*/ 1332 h 2215"/>
                <a:gd name="T12" fmla="*/ 1880 w 2190"/>
                <a:gd name="T13" fmla="*/ 1588 h 2215"/>
                <a:gd name="T14" fmla="*/ 1818 w 2190"/>
                <a:gd name="T15" fmla="*/ 1853 h 2215"/>
                <a:gd name="T16" fmla="*/ 1712 w 2190"/>
                <a:gd name="T17" fmla="*/ 1994 h 2215"/>
                <a:gd name="T18" fmla="*/ 1492 w 2190"/>
                <a:gd name="T19" fmla="*/ 1906 h 2215"/>
                <a:gd name="T20" fmla="*/ 1271 w 2190"/>
                <a:gd name="T21" fmla="*/ 1914 h 2215"/>
                <a:gd name="T22" fmla="*/ 1253 w 2190"/>
                <a:gd name="T23" fmla="*/ 2100 h 2215"/>
                <a:gd name="T24" fmla="*/ 989 w 2190"/>
                <a:gd name="T25" fmla="*/ 2153 h 2215"/>
                <a:gd name="T26" fmla="*/ 874 w 2190"/>
                <a:gd name="T27" fmla="*/ 2214 h 2215"/>
                <a:gd name="T28" fmla="*/ 645 w 2190"/>
                <a:gd name="T29" fmla="*/ 2170 h 2215"/>
                <a:gd name="T30" fmla="*/ 406 w 2190"/>
                <a:gd name="T31" fmla="*/ 2153 h 2215"/>
                <a:gd name="T32" fmla="*/ 274 w 2190"/>
                <a:gd name="T33" fmla="*/ 2082 h 2215"/>
                <a:gd name="T34" fmla="*/ 115 w 2190"/>
                <a:gd name="T35" fmla="*/ 1994 h 2215"/>
                <a:gd name="T36" fmla="*/ 97 w 2190"/>
                <a:gd name="T37" fmla="*/ 1906 h 2215"/>
                <a:gd name="T38" fmla="*/ 247 w 2190"/>
                <a:gd name="T39" fmla="*/ 1809 h 2215"/>
                <a:gd name="T40" fmla="*/ 362 w 2190"/>
                <a:gd name="T41" fmla="*/ 1597 h 2215"/>
                <a:gd name="T42" fmla="*/ 477 w 2190"/>
                <a:gd name="T43" fmla="*/ 1500 h 2215"/>
                <a:gd name="T44" fmla="*/ 521 w 2190"/>
                <a:gd name="T45" fmla="*/ 1394 h 2215"/>
                <a:gd name="T46" fmla="*/ 556 w 2190"/>
                <a:gd name="T47" fmla="*/ 1314 h 2215"/>
                <a:gd name="T48" fmla="*/ 574 w 2190"/>
                <a:gd name="T49" fmla="*/ 1253 h 2215"/>
                <a:gd name="T50" fmla="*/ 547 w 2190"/>
                <a:gd name="T51" fmla="*/ 1235 h 2215"/>
                <a:gd name="T52" fmla="*/ 442 w 2190"/>
                <a:gd name="T53" fmla="*/ 1288 h 2215"/>
                <a:gd name="T54" fmla="*/ 265 w 2190"/>
                <a:gd name="T55" fmla="*/ 1235 h 2215"/>
                <a:gd name="T56" fmla="*/ 292 w 2190"/>
                <a:gd name="T57" fmla="*/ 1103 h 2215"/>
                <a:gd name="T58" fmla="*/ 159 w 2190"/>
                <a:gd name="T59" fmla="*/ 1191 h 2215"/>
                <a:gd name="T60" fmla="*/ 53 w 2190"/>
                <a:gd name="T61" fmla="*/ 1103 h 2215"/>
                <a:gd name="T62" fmla="*/ 159 w 2190"/>
                <a:gd name="T63" fmla="*/ 1014 h 2215"/>
                <a:gd name="T64" fmla="*/ 283 w 2190"/>
                <a:gd name="T65" fmla="*/ 917 h 2215"/>
                <a:gd name="T66" fmla="*/ 530 w 2190"/>
                <a:gd name="T67" fmla="*/ 997 h 2215"/>
                <a:gd name="T68" fmla="*/ 777 w 2190"/>
                <a:gd name="T69" fmla="*/ 1076 h 2215"/>
                <a:gd name="T70" fmla="*/ 997 w 2190"/>
                <a:gd name="T71" fmla="*/ 1094 h 2215"/>
                <a:gd name="T72" fmla="*/ 1227 w 2190"/>
                <a:gd name="T73" fmla="*/ 988 h 2215"/>
                <a:gd name="T74" fmla="*/ 1183 w 2190"/>
                <a:gd name="T75" fmla="*/ 864 h 2215"/>
                <a:gd name="T76" fmla="*/ 1112 w 2190"/>
                <a:gd name="T77" fmla="*/ 644 h 2215"/>
                <a:gd name="T78" fmla="*/ 1289 w 2190"/>
                <a:gd name="T79" fmla="*/ 406 h 2215"/>
                <a:gd name="T80" fmla="*/ 1456 w 2190"/>
                <a:gd name="T81" fmla="*/ 229 h 2215"/>
                <a:gd name="T82" fmla="*/ 1580 w 2190"/>
                <a:gd name="T83" fmla="*/ 9 h 2215"/>
                <a:gd name="T84" fmla="*/ 1765 w 2190"/>
                <a:gd name="T85" fmla="*/ 97 h 2215"/>
                <a:gd name="T86" fmla="*/ 1845 w 2190"/>
                <a:gd name="T87" fmla="*/ 229 h 2215"/>
                <a:gd name="T88" fmla="*/ 2012 w 2190"/>
                <a:gd name="T89" fmla="*/ 300 h 2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190" h="2215">
                  <a:moveTo>
                    <a:pt x="2039" y="388"/>
                  </a:moveTo>
                  <a:lnTo>
                    <a:pt x="1986" y="397"/>
                  </a:lnTo>
                  <a:lnTo>
                    <a:pt x="1951" y="441"/>
                  </a:lnTo>
                  <a:lnTo>
                    <a:pt x="1968" y="511"/>
                  </a:lnTo>
                  <a:lnTo>
                    <a:pt x="1977" y="582"/>
                  </a:lnTo>
                  <a:lnTo>
                    <a:pt x="2012" y="635"/>
                  </a:lnTo>
                  <a:lnTo>
                    <a:pt x="2056" y="688"/>
                  </a:lnTo>
                  <a:lnTo>
                    <a:pt x="2039" y="759"/>
                  </a:lnTo>
                  <a:lnTo>
                    <a:pt x="2065" y="856"/>
                  </a:lnTo>
                  <a:lnTo>
                    <a:pt x="2065" y="935"/>
                  </a:lnTo>
                  <a:lnTo>
                    <a:pt x="2101" y="997"/>
                  </a:lnTo>
                  <a:lnTo>
                    <a:pt x="2162" y="1014"/>
                  </a:lnTo>
                  <a:lnTo>
                    <a:pt x="2189" y="1059"/>
                  </a:lnTo>
                  <a:lnTo>
                    <a:pt x="2162" y="1111"/>
                  </a:lnTo>
                  <a:lnTo>
                    <a:pt x="2118" y="1156"/>
                  </a:lnTo>
                  <a:lnTo>
                    <a:pt x="2030" y="1173"/>
                  </a:lnTo>
                  <a:lnTo>
                    <a:pt x="1959" y="1235"/>
                  </a:lnTo>
                  <a:lnTo>
                    <a:pt x="1942" y="1332"/>
                  </a:lnTo>
                  <a:lnTo>
                    <a:pt x="1915" y="1438"/>
                  </a:lnTo>
                  <a:lnTo>
                    <a:pt x="1871" y="1500"/>
                  </a:lnTo>
                  <a:lnTo>
                    <a:pt x="1880" y="1588"/>
                  </a:lnTo>
                  <a:lnTo>
                    <a:pt x="1845" y="1676"/>
                  </a:lnTo>
                  <a:lnTo>
                    <a:pt x="1836" y="1764"/>
                  </a:lnTo>
                  <a:lnTo>
                    <a:pt x="1818" y="1853"/>
                  </a:lnTo>
                  <a:lnTo>
                    <a:pt x="1783" y="1923"/>
                  </a:lnTo>
                  <a:lnTo>
                    <a:pt x="1765" y="1994"/>
                  </a:lnTo>
                  <a:lnTo>
                    <a:pt x="1712" y="1994"/>
                  </a:lnTo>
                  <a:lnTo>
                    <a:pt x="1633" y="1967"/>
                  </a:lnTo>
                  <a:lnTo>
                    <a:pt x="1562" y="1906"/>
                  </a:lnTo>
                  <a:lnTo>
                    <a:pt x="1492" y="1906"/>
                  </a:lnTo>
                  <a:lnTo>
                    <a:pt x="1403" y="1932"/>
                  </a:lnTo>
                  <a:lnTo>
                    <a:pt x="1333" y="1879"/>
                  </a:lnTo>
                  <a:lnTo>
                    <a:pt x="1271" y="1914"/>
                  </a:lnTo>
                  <a:lnTo>
                    <a:pt x="1262" y="1967"/>
                  </a:lnTo>
                  <a:lnTo>
                    <a:pt x="1253" y="2038"/>
                  </a:lnTo>
                  <a:lnTo>
                    <a:pt x="1253" y="2100"/>
                  </a:lnTo>
                  <a:lnTo>
                    <a:pt x="1174" y="2117"/>
                  </a:lnTo>
                  <a:lnTo>
                    <a:pt x="1068" y="2117"/>
                  </a:lnTo>
                  <a:lnTo>
                    <a:pt x="989" y="2153"/>
                  </a:lnTo>
                  <a:lnTo>
                    <a:pt x="936" y="2117"/>
                  </a:lnTo>
                  <a:lnTo>
                    <a:pt x="918" y="2170"/>
                  </a:lnTo>
                  <a:lnTo>
                    <a:pt x="874" y="2214"/>
                  </a:lnTo>
                  <a:lnTo>
                    <a:pt x="795" y="2206"/>
                  </a:lnTo>
                  <a:lnTo>
                    <a:pt x="706" y="2135"/>
                  </a:lnTo>
                  <a:lnTo>
                    <a:pt x="645" y="2170"/>
                  </a:lnTo>
                  <a:lnTo>
                    <a:pt x="556" y="2153"/>
                  </a:lnTo>
                  <a:lnTo>
                    <a:pt x="477" y="2135"/>
                  </a:lnTo>
                  <a:lnTo>
                    <a:pt x="406" y="2153"/>
                  </a:lnTo>
                  <a:lnTo>
                    <a:pt x="380" y="2091"/>
                  </a:lnTo>
                  <a:lnTo>
                    <a:pt x="318" y="2056"/>
                  </a:lnTo>
                  <a:lnTo>
                    <a:pt x="274" y="2082"/>
                  </a:lnTo>
                  <a:lnTo>
                    <a:pt x="221" y="2038"/>
                  </a:lnTo>
                  <a:lnTo>
                    <a:pt x="186" y="1976"/>
                  </a:lnTo>
                  <a:lnTo>
                    <a:pt x="115" y="1994"/>
                  </a:lnTo>
                  <a:lnTo>
                    <a:pt x="36" y="2038"/>
                  </a:lnTo>
                  <a:lnTo>
                    <a:pt x="44" y="1967"/>
                  </a:lnTo>
                  <a:lnTo>
                    <a:pt x="97" y="1906"/>
                  </a:lnTo>
                  <a:lnTo>
                    <a:pt x="150" y="1862"/>
                  </a:lnTo>
                  <a:lnTo>
                    <a:pt x="194" y="1835"/>
                  </a:lnTo>
                  <a:lnTo>
                    <a:pt x="247" y="1809"/>
                  </a:lnTo>
                  <a:lnTo>
                    <a:pt x="256" y="1720"/>
                  </a:lnTo>
                  <a:lnTo>
                    <a:pt x="292" y="1659"/>
                  </a:lnTo>
                  <a:lnTo>
                    <a:pt x="362" y="1597"/>
                  </a:lnTo>
                  <a:lnTo>
                    <a:pt x="424" y="1579"/>
                  </a:lnTo>
                  <a:lnTo>
                    <a:pt x="433" y="1526"/>
                  </a:lnTo>
                  <a:lnTo>
                    <a:pt x="477" y="1500"/>
                  </a:lnTo>
                  <a:lnTo>
                    <a:pt x="424" y="1447"/>
                  </a:lnTo>
                  <a:lnTo>
                    <a:pt x="442" y="1385"/>
                  </a:lnTo>
                  <a:lnTo>
                    <a:pt x="521" y="1394"/>
                  </a:lnTo>
                  <a:lnTo>
                    <a:pt x="530" y="1314"/>
                  </a:lnTo>
                  <a:lnTo>
                    <a:pt x="530" y="1314"/>
                  </a:lnTo>
                  <a:lnTo>
                    <a:pt x="556" y="1314"/>
                  </a:lnTo>
                  <a:lnTo>
                    <a:pt x="574" y="1297"/>
                  </a:lnTo>
                  <a:lnTo>
                    <a:pt x="583" y="1270"/>
                  </a:lnTo>
                  <a:lnTo>
                    <a:pt x="574" y="1253"/>
                  </a:lnTo>
                  <a:lnTo>
                    <a:pt x="574" y="1253"/>
                  </a:lnTo>
                  <a:lnTo>
                    <a:pt x="556" y="1244"/>
                  </a:lnTo>
                  <a:lnTo>
                    <a:pt x="547" y="1235"/>
                  </a:lnTo>
                  <a:lnTo>
                    <a:pt x="530" y="1235"/>
                  </a:lnTo>
                  <a:lnTo>
                    <a:pt x="512" y="1244"/>
                  </a:lnTo>
                  <a:lnTo>
                    <a:pt x="442" y="1288"/>
                  </a:lnTo>
                  <a:lnTo>
                    <a:pt x="353" y="1314"/>
                  </a:lnTo>
                  <a:lnTo>
                    <a:pt x="300" y="1297"/>
                  </a:lnTo>
                  <a:lnTo>
                    <a:pt x="265" y="1235"/>
                  </a:lnTo>
                  <a:lnTo>
                    <a:pt x="318" y="1182"/>
                  </a:lnTo>
                  <a:lnTo>
                    <a:pt x="362" y="1111"/>
                  </a:lnTo>
                  <a:lnTo>
                    <a:pt x="292" y="1103"/>
                  </a:lnTo>
                  <a:lnTo>
                    <a:pt x="239" y="1156"/>
                  </a:lnTo>
                  <a:lnTo>
                    <a:pt x="212" y="1217"/>
                  </a:lnTo>
                  <a:lnTo>
                    <a:pt x="159" y="1191"/>
                  </a:lnTo>
                  <a:lnTo>
                    <a:pt x="124" y="1138"/>
                  </a:lnTo>
                  <a:lnTo>
                    <a:pt x="106" y="1076"/>
                  </a:lnTo>
                  <a:lnTo>
                    <a:pt x="53" y="1103"/>
                  </a:lnTo>
                  <a:lnTo>
                    <a:pt x="0" y="1023"/>
                  </a:lnTo>
                  <a:lnTo>
                    <a:pt x="89" y="988"/>
                  </a:lnTo>
                  <a:lnTo>
                    <a:pt x="159" y="1014"/>
                  </a:lnTo>
                  <a:lnTo>
                    <a:pt x="212" y="935"/>
                  </a:lnTo>
                  <a:lnTo>
                    <a:pt x="239" y="970"/>
                  </a:lnTo>
                  <a:lnTo>
                    <a:pt x="283" y="917"/>
                  </a:lnTo>
                  <a:lnTo>
                    <a:pt x="371" y="917"/>
                  </a:lnTo>
                  <a:lnTo>
                    <a:pt x="442" y="944"/>
                  </a:lnTo>
                  <a:lnTo>
                    <a:pt x="530" y="997"/>
                  </a:lnTo>
                  <a:lnTo>
                    <a:pt x="574" y="1032"/>
                  </a:lnTo>
                  <a:lnTo>
                    <a:pt x="689" y="1006"/>
                  </a:lnTo>
                  <a:lnTo>
                    <a:pt x="777" y="1076"/>
                  </a:lnTo>
                  <a:lnTo>
                    <a:pt x="847" y="1120"/>
                  </a:lnTo>
                  <a:lnTo>
                    <a:pt x="953" y="1156"/>
                  </a:lnTo>
                  <a:lnTo>
                    <a:pt x="997" y="1094"/>
                  </a:lnTo>
                  <a:lnTo>
                    <a:pt x="1130" y="1094"/>
                  </a:lnTo>
                  <a:lnTo>
                    <a:pt x="1165" y="1014"/>
                  </a:lnTo>
                  <a:lnTo>
                    <a:pt x="1227" y="988"/>
                  </a:lnTo>
                  <a:lnTo>
                    <a:pt x="1289" y="970"/>
                  </a:lnTo>
                  <a:lnTo>
                    <a:pt x="1271" y="900"/>
                  </a:lnTo>
                  <a:lnTo>
                    <a:pt x="1183" y="864"/>
                  </a:lnTo>
                  <a:lnTo>
                    <a:pt x="1165" y="811"/>
                  </a:lnTo>
                  <a:lnTo>
                    <a:pt x="1130" y="741"/>
                  </a:lnTo>
                  <a:lnTo>
                    <a:pt x="1112" y="644"/>
                  </a:lnTo>
                  <a:lnTo>
                    <a:pt x="1183" y="644"/>
                  </a:lnTo>
                  <a:lnTo>
                    <a:pt x="1200" y="573"/>
                  </a:lnTo>
                  <a:lnTo>
                    <a:pt x="1289" y="406"/>
                  </a:lnTo>
                  <a:lnTo>
                    <a:pt x="1350" y="300"/>
                  </a:lnTo>
                  <a:lnTo>
                    <a:pt x="1377" y="256"/>
                  </a:lnTo>
                  <a:lnTo>
                    <a:pt x="1456" y="229"/>
                  </a:lnTo>
                  <a:lnTo>
                    <a:pt x="1536" y="141"/>
                  </a:lnTo>
                  <a:lnTo>
                    <a:pt x="1598" y="61"/>
                  </a:lnTo>
                  <a:lnTo>
                    <a:pt x="1580" y="9"/>
                  </a:lnTo>
                  <a:lnTo>
                    <a:pt x="1642" y="0"/>
                  </a:lnTo>
                  <a:lnTo>
                    <a:pt x="1712" y="35"/>
                  </a:lnTo>
                  <a:lnTo>
                    <a:pt x="1765" y="97"/>
                  </a:lnTo>
                  <a:lnTo>
                    <a:pt x="1783" y="132"/>
                  </a:lnTo>
                  <a:lnTo>
                    <a:pt x="1871" y="132"/>
                  </a:lnTo>
                  <a:lnTo>
                    <a:pt x="1845" y="229"/>
                  </a:lnTo>
                  <a:lnTo>
                    <a:pt x="1898" y="273"/>
                  </a:lnTo>
                  <a:lnTo>
                    <a:pt x="1951" y="282"/>
                  </a:lnTo>
                  <a:lnTo>
                    <a:pt x="2012" y="300"/>
                  </a:lnTo>
                  <a:lnTo>
                    <a:pt x="2039" y="388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Valle</a:t>
              </a:r>
            </a:p>
          </p:txBody>
        </p:sp>
        <p:sp>
          <p:nvSpPr>
            <p:cNvPr id="64" name="Freeform 19">
              <a:extLst>
                <a:ext uri="{FF2B5EF4-FFF2-40B4-BE49-F238E27FC236}">
                  <a16:creationId xmlns:a16="http://schemas.microsoft.com/office/drawing/2014/main" id="{8958BA6F-175C-4136-B6D5-1795A98080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53997" y="2402667"/>
              <a:ext cx="1120277" cy="976861"/>
            </a:xfrm>
            <a:custGeom>
              <a:avLst/>
              <a:gdLst>
                <a:gd name="T0" fmla="*/ 2920 w 3159"/>
                <a:gd name="T1" fmla="*/ 18 h 2683"/>
                <a:gd name="T2" fmla="*/ 2761 w 3159"/>
                <a:gd name="T3" fmla="*/ 35 h 2683"/>
                <a:gd name="T4" fmla="*/ 2611 w 3159"/>
                <a:gd name="T5" fmla="*/ 203 h 2683"/>
                <a:gd name="T6" fmla="*/ 2523 w 3159"/>
                <a:gd name="T7" fmla="*/ 247 h 2683"/>
                <a:gd name="T8" fmla="*/ 2523 w 3159"/>
                <a:gd name="T9" fmla="*/ 459 h 2683"/>
                <a:gd name="T10" fmla="*/ 2435 w 3159"/>
                <a:gd name="T11" fmla="*/ 644 h 2683"/>
                <a:gd name="T12" fmla="*/ 2285 w 3159"/>
                <a:gd name="T13" fmla="*/ 618 h 2683"/>
                <a:gd name="T14" fmla="*/ 2170 w 3159"/>
                <a:gd name="T15" fmla="*/ 626 h 2683"/>
                <a:gd name="T16" fmla="*/ 2241 w 3159"/>
                <a:gd name="T17" fmla="*/ 838 h 2683"/>
                <a:gd name="T18" fmla="*/ 2100 w 3159"/>
                <a:gd name="T19" fmla="*/ 1032 h 2683"/>
                <a:gd name="T20" fmla="*/ 1889 w 3159"/>
                <a:gd name="T21" fmla="*/ 1226 h 2683"/>
                <a:gd name="T22" fmla="*/ 1659 w 3159"/>
                <a:gd name="T23" fmla="*/ 1288 h 2683"/>
                <a:gd name="T24" fmla="*/ 1509 w 3159"/>
                <a:gd name="T25" fmla="*/ 1385 h 2683"/>
                <a:gd name="T26" fmla="*/ 1359 w 3159"/>
                <a:gd name="T27" fmla="*/ 1385 h 2683"/>
                <a:gd name="T28" fmla="*/ 1483 w 3159"/>
                <a:gd name="T29" fmla="*/ 1209 h 2683"/>
                <a:gd name="T30" fmla="*/ 1297 w 3159"/>
                <a:gd name="T31" fmla="*/ 1174 h 2683"/>
                <a:gd name="T32" fmla="*/ 1209 w 3159"/>
                <a:gd name="T33" fmla="*/ 1456 h 2683"/>
                <a:gd name="T34" fmla="*/ 1059 w 3159"/>
                <a:gd name="T35" fmla="*/ 1456 h 2683"/>
                <a:gd name="T36" fmla="*/ 856 w 3159"/>
                <a:gd name="T37" fmla="*/ 1518 h 2683"/>
                <a:gd name="T38" fmla="*/ 689 w 3159"/>
                <a:gd name="T39" fmla="*/ 1429 h 2683"/>
                <a:gd name="T40" fmla="*/ 503 w 3159"/>
                <a:gd name="T41" fmla="*/ 1394 h 2683"/>
                <a:gd name="T42" fmla="*/ 433 w 3159"/>
                <a:gd name="T43" fmla="*/ 1262 h 2683"/>
                <a:gd name="T44" fmla="*/ 336 w 3159"/>
                <a:gd name="T45" fmla="*/ 1191 h 2683"/>
                <a:gd name="T46" fmla="*/ 168 w 3159"/>
                <a:gd name="T47" fmla="*/ 1024 h 2683"/>
                <a:gd name="T48" fmla="*/ 9 w 3159"/>
                <a:gd name="T49" fmla="*/ 1103 h 2683"/>
                <a:gd name="T50" fmla="*/ 88 w 3159"/>
                <a:gd name="T51" fmla="*/ 1235 h 2683"/>
                <a:gd name="T52" fmla="*/ 0 w 3159"/>
                <a:gd name="T53" fmla="*/ 1385 h 2683"/>
                <a:gd name="T54" fmla="*/ 88 w 3159"/>
                <a:gd name="T55" fmla="*/ 1509 h 2683"/>
                <a:gd name="T56" fmla="*/ 265 w 3159"/>
                <a:gd name="T57" fmla="*/ 1500 h 2683"/>
                <a:gd name="T58" fmla="*/ 380 w 3159"/>
                <a:gd name="T59" fmla="*/ 1491 h 2683"/>
                <a:gd name="T60" fmla="*/ 415 w 3159"/>
                <a:gd name="T61" fmla="*/ 1712 h 2683"/>
                <a:gd name="T62" fmla="*/ 539 w 3159"/>
                <a:gd name="T63" fmla="*/ 1809 h 2683"/>
                <a:gd name="T64" fmla="*/ 724 w 3159"/>
                <a:gd name="T65" fmla="*/ 1924 h 2683"/>
                <a:gd name="T66" fmla="*/ 892 w 3159"/>
                <a:gd name="T67" fmla="*/ 1765 h 2683"/>
                <a:gd name="T68" fmla="*/ 1015 w 3159"/>
                <a:gd name="T69" fmla="*/ 1765 h 2683"/>
                <a:gd name="T70" fmla="*/ 1227 w 3159"/>
                <a:gd name="T71" fmla="*/ 1888 h 2683"/>
                <a:gd name="T72" fmla="*/ 1342 w 3159"/>
                <a:gd name="T73" fmla="*/ 2038 h 2683"/>
                <a:gd name="T74" fmla="*/ 1412 w 3159"/>
                <a:gd name="T75" fmla="*/ 2268 h 2683"/>
                <a:gd name="T76" fmla="*/ 1386 w 3159"/>
                <a:gd name="T77" fmla="*/ 2435 h 2683"/>
                <a:gd name="T78" fmla="*/ 1527 w 3159"/>
                <a:gd name="T79" fmla="*/ 2550 h 2683"/>
                <a:gd name="T80" fmla="*/ 1695 w 3159"/>
                <a:gd name="T81" fmla="*/ 2603 h 2683"/>
                <a:gd name="T82" fmla="*/ 1915 w 3159"/>
                <a:gd name="T83" fmla="*/ 2612 h 2683"/>
                <a:gd name="T84" fmla="*/ 1915 w 3159"/>
                <a:gd name="T85" fmla="*/ 2374 h 2683"/>
                <a:gd name="T86" fmla="*/ 2056 w 3159"/>
                <a:gd name="T87" fmla="*/ 2259 h 2683"/>
                <a:gd name="T88" fmla="*/ 2056 w 3159"/>
                <a:gd name="T89" fmla="*/ 2091 h 2683"/>
                <a:gd name="T90" fmla="*/ 2135 w 3159"/>
                <a:gd name="T91" fmla="*/ 1932 h 2683"/>
                <a:gd name="T92" fmla="*/ 2320 w 3159"/>
                <a:gd name="T93" fmla="*/ 1950 h 2683"/>
                <a:gd name="T94" fmla="*/ 2523 w 3159"/>
                <a:gd name="T95" fmla="*/ 1809 h 2683"/>
                <a:gd name="T96" fmla="*/ 2673 w 3159"/>
                <a:gd name="T97" fmla="*/ 1632 h 2683"/>
                <a:gd name="T98" fmla="*/ 2797 w 3159"/>
                <a:gd name="T99" fmla="*/ 1641 h 2683"/>
                <a:gd name="T100" fmla="*/ 2814 w 3159"/>
                <a:gd name="T101" fmla="*/ 1438 h 2683"/>
                <a:gd name="T102" fmla="*/ 2603 w 3159"/>
                <a:gd name="T103" fmla="*/ 1324 h 2683"/>
                <a:gd name="T104" fmla="*/ 2691 w 3159"/>
                <a:gd name="T105" fmla="*/ 1085 h 2683"/>
                <a:gd name="T106" fmla="*/ 2655 w 3159"/>
                <a:gd name="T107" fmla="*/ 838 h 2683"/>
                <a:gd name="T108" fmla="*/ 2920 w 3159"/>
                <a:gd name="T109" fmla="*/ 635 h 2683"/>
                <a:gd name="T110" fmla="*/ 3158 w 3159"/>
                <a:gd name="T111" fmla="*/ 9 h 2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9" h="2683">
                  <a:moveTo>
                    <a:pt x="3026" y="18"/>
                  </a:moveTo>
                  <a:lnTo>
                    <a:pt x="2973" y="53"/>
                  </a:lnTo>
                  <a:lnTo>
                    <a:pt x="2920" y="18"/>
                  </a:lnTo>
                  <a:lnTo>
                    <a:pt x="2858" y="0"/>
                  </a:lnTo>
                  <a:lnTo>
                    <a:pt x="2832" y="71"/>
                  </a:lnTo>
                  <a:lnTo>
                    <a:pt x="2761" y="35"/>
                  </a:lnTo>
                  <a:lnTo>
                    <a:pt x="2717" y="106"/>
                  </a:lnTo>
                  <a:lnTo>
                    <a:pt x="2664" y="194"/>
                  </a:lnTo>
                  <a:lnTo>
                    <a:pt x="2611" y="203"/>
                  </a:lnTo>
                  <a:lnTo>
                    <a:pt x="2558" y="185"/>
                  </a:lnTo>
                  <a:lnTo>
                    <a:pt x="2497" y="176"/>
                  </a:lnTo>
                  <a:lnTo>
                    <a:pt x="2523" y="247"/>
                  </a:lnTo>
                  <a:lnTo>
                    <a:pt x="2514" y="318"/>
                  </a:lnTo>
                  <a:lnTo>
                    <a:pt x="2514" y="397"/>
                  </a:lnTo>
                  <a:lnTo>
                    <a:pt x="2523" y="459"/>
                  </a:lnTo>
                  <a:lnTo>
                    <a:pt x="2479" y="503"/>
                  </a:lnTo>
                  <a:lnTo>
                    <a:pt x="2461" y="591"/>
                  </a:lnTo>
                  <a:lnTo>
                    <a:pt x="2435" y="644"/>
                  </a:lnTo>
                  <a:lnTo>
                    <a:pt x="2364" y="697"/>
                  </a:lnTo>
                  <a:lnTo>
                    <a:pt x="2302" y="679"/>
                  </a:lnTo>
                  <a:lnTo>
                    <a:pt x="2285" y="618"/>
                  </a:lnTo>
                  <a:lnTo>
                    <a:pt x="2241" y="556"/>
                  </a:lnTo>
                  <a:lnTo>
                    <a:pt x="2161" y="556"/>
                  </a:lnTo>
                  <a:lnTo>
                    <a:pt x="2170" y="626"/>
                  </a:lnTo>
                  <a:lnTo>
                    <a:pt x="2223" y="671"/>
                  </a:lnTo>
                  <a:lnTo>
                    <a:pt x="2232" y="750"/>
                  </a:lnTo>
                  <a:lnTo>
                    <a:pt x="2241" y="838"/>
                  </a:lnTo>
                  <a:lnTo>
                    <a:pt x="2223" y="900"/>
                  </a:lnTo>
                  <a:lnTo>
                    <a:pt x="2161" y="944"/>
                  </a:lnTo>
                  <a:lnTo>
                    <a:pt x="2100" y="1032"/>
                  </a:lnTo>
                  <a:lnTo>
                    <a:pt x="2012" y="1121"/>
                  </a:lnTo>
                  <a:lnTo>
                    <a:pt x="1942" y="1182"/>
                  </a:lnTo>
                  <a:lnTo>
                    <a:pt x="1889" y="1226"/>
                  </a:lnTo>
                  <a:lnTo>
                    <a:pt x="1809" y="1218"/>
                  </a:lnTo>
                  <a:lnTo>
                    <a:pt x="1668" y="1209"/>
                  </a:lnTo>
                  <a:lnTo>
                    <a:pt x="1659" y="1288"/>
                  </a:lnTo>
                  <a:lnTo>
                    <a:pt x="1606" y="1332"/>
                  </a:lnTo>
                  <a:lnTo>
                    <a:pt x="1545" y="1341"/>
                  </a:lnTo>
                  <a:lnTo>
                    <a:pt x="1509" y="1385"/>
                  </a:lnTo>
                  <a:lnTo>
                    <a:pt x="1500" y="1447"/>
                  </a:lnTo>
                  <a:lnTo>
                    <a:pt x="1395" y="1429"/>
                  </a:lnTo>
                  <a:lnTo>
                    <a:pt x="1359" y="1385"/>
                  </a:lnTo>
                  <a:lnTo>
                    <a:pt x="1430" y="1341"/>
                  </a:lnTo>
                  <a:lnTo>
                    <a:pt x="1500" y="1279"/>
                  </a:lnTo>
                  <a:lnTo>
                    <a:pt x="1483" y="1209"/>
                  </a:lnTo>
                  <a:lnTo>
                    <a:pt x="1447" y="1174"/>
                  </a:lnTo>
                  <a:lnTo>
                    <a:pt x="1377" y="1156"/>
                  </a:lnTo>
                  <a:lnTo>
                    <a:pt x="1297" y="1174"/>
                  </a:lnTo>
                  <a:lnTo>
                    <a:pt x="1236" y="1226"/>
                  </a:lnTo>
                  <a:lnTo>
                    <a:pt x="1209" y="1350"/>
                  </a:lnTo>
                  <a:lnTo>
                    <a:pt x="1209" y="1456"/>
                  </a:lnTo>
                  <a:lnTo>
                    <a:pt x="1183" y="1526"/>
                  </a:lnTo>
                  <a:lnTo>
                    <a:pt x="1130" y="1456"/>
                  </a:lnTo>
                  <a:lnTo>
                    <a:pt x="1059" y="1456"/>
                  </a:lnTo>
                  <a:lnTo>
                    <a:pt x="1006" y="1491"/>
                  </a:lnTo>
                  <a:lnTo>
                    <a:pt x="927" y="1526"/>
                  </a:lnTo>
                  <a:lnTo>
                    <a:pt x="856" y="1518"/>
                  </a:lnTo>
                  <a:lnTo>
                    <a:pt x="794" y="1500"/>
                  </a:lnTo>
                  <a:lnTo>
                    <a:pt x="759" y="1438"/>
                  </a:lnTo>
                  <a:lnTo>
                    <a:pt x="689" y="1429"/>
                  </a:lnTo>
                  <a:lnTo>
                    <a:pt x="627" y="1385"/>
                  </a:lnTo>
                  <a:lnTo>
                    <a:pt x="539" y="1341"/>
                  </a:lnTo>
                  <a:lnTo>
                    <a:pt x="503" y="1394"/>
                  </a:lnTo>
                  <a:lnTo>
                    <a:pt x="450" y="1368"/>
                  </a:lnTo>
                  <a:lnTo>
                    <a:pt x="468" y="1297"/>
                  </a:lnTo>
                  <a:lnTo>
                    <a:pt x="433" y="1262"/>
                  </a:lnTo>
                  <a:lnTo>
                    <a:pt x="441" y="1174"/>
                  </a:lnTo>
                  <a:lnTo>
                    <a:pt x="397" y="1129"/>
                  </a:lnTo>
                  <a:lnTo>
                    <a:pt x="336" y="1191"/>
                  </a:lnTo>
                  <a:lnTo>
                    <a:pt x="256" y="1182"/>
                  </a:lnTo>
                  <a:lnTo>
                    <a:pt x="186" y="1103"/>
                  </a:lnTo>
                  <a:lnTo>
                    <a:pt x="168" y="1024"/>
                  </a:lnTo>
                  <a:lnTo>
                    <a:pt x="88" y="971"/>
                  </a:lnTo>
                  <a:lnTo>
                    <a:pt x="27" y="1050"/>
                  </a:lnTo>
                  <a:lnTo>
                    <a:pt x="9" y="1103"/>
                  </a:lnTo>
                  <a:lnTo>
                    <a:pt x="44" y="1165"/>
                  </a:lnTo>
                  <a:lnTo>
                    <a:pt x="88" y="1174"/>
                  </a:lnTo>
                  <a:lnTo>
                    <a:pt x="88" y="1235"/>
                  </a:lnTo>
                  <a:lnTo>
                    <a:pt x="62" y="1279"/>
                  </a:lnTo>
                  <a:lnTo>
                    <a:pt x="35" y="1332"/>
                  </a:lnTo>
                  <a:lnTo>
                    <a:pt x="0" y="1385"/>
                  </a:lnTo>
                  <a:lnTo>
                    <a:pt x="9" y="1456"/>
                  </a:lnTo>
                  <a:lnTo>
                    <a:pt x="27" y="1526"/>
                  </a:lnTo>
                  <a:lnTo>
                    <a:pt x="88" y="1509"/>
                  </a:lnTo>
                  <a:lnTo>
                    <a:pt x="150" y="1482"/>
                  </a:lnTo>
                  <a:lnTo>
                    <a:pt x="203" y="1518"/>
                  </a:lnTo>
                  <a:lnTo>
                    <a:pt x="265" y="1500"/>
                  </a:lnTo>
                  <a:lnTo>
                    <a:pt x="309" y="1456"/>
                  </a:lnTo>
                  <a:lnTo>
                    <a:pt x="344" y="1438"/>
                  </a:lnTo>
                  <a:lnTo>
                    <a:pt x="380" y="1491"/>
                  </a:lnTo>
                  <a:lnTo>
                    <a:pt x="415" y="1588"/>
                  </a:lnTo>
                  <a:lnTo>
                    <a:pt x="371" y="1641"/>
                  </a:lnTo>
                  <a:lnTo>
                    <a:pt x="415" y="1712"/>
                  </a:lnTo>
                  <a:lnTo>
                    <a:pt x="459" y="1765"/>
                  </a:lnTo>
                  <a:lnTo>
                    <a:pt x="477" y="1809"/>
                  </a:lnTo>
                  <a:lnTo>
                    <a:pt x="539" y="1809"/>
                  </a:lnTo>
                  <a:lnTo>
                    <a:pt x="636" y="1835"/>
                  </a:lnTo>
                  <a:lnTo>
                    <a:pt x="653" y="1888"/>
                  </a:lnTo>
                  <a:lnTo>
                    <a:pt x="724" y="1924"/>
                  </a:lnTo>
                  <a:lnTo>
                    <a:pt x="803" y="1888"/>
                  </a:lnTo>
                  <a:lnTo>
                    <a:pt x="874" y="1826"/>
                  </a:lnTo>
                  <a:lnTo>
                    <a:pt x="892" y="1765"/>
                  </a:lnTo>
                  <a:lnTo>
                    <a:pt x="944" y="1747"/>
                  </a:lnTo>
                  <a:lnTo>
                    <a:pt x="980" y="1703"/>
                  </a:lnTo>
                  <a:lnTo>
                    <a:pt x="1015" y="1765"/>
                  </a:lnTo>
                  <a:lnTo>
                    <a:pt x="1077" y="1809"/>
                  </a:lnTo>
                  <a:lnTo>
                    <a:pt x="1200" y="1826"/>
                  </a:lnTo>
                  <a:lnTo>
                    <a:pt x="1227" y="1888"/>
                  </a:lnTo>
                  <a:lnTo>
                    <a:pt x="1227" y="1959"/>
                  </a:lnTo>
                  <a:lnTo>
                    <a:pt x="1271" y="2003"/>
                  </a:lnTo>
                  <a:lnTo>
                    <a:pt x="1342" y="2038"/>
                  </a:lnTo>
                  <a:lnTo>
                    <a:pt x="1350" y="2118"/>
                  </a:lnTo>
                  <a:lnTo>
                    <a:pt x="1395" y="2206"/>
                  </a:lnTo>
                  <a:lnTo>
                    <a:pt x="1412" y="2268"/>
                  </a:lnTo>
                  <a:lnTo>
                    <a:pt x="1377" y="2321"/>
                  </a:lnTo>
                  <a:lnTo>
                    <a:pt x="1333" y="2400"/>
                  </a:lnTo>
                  <a:lnTo>
                    <a:pt x="1386" y="2435"/>
                  </a:lnTo>
                  <a:lnTo>
                    <a:pt x="1483" y="2427"/>
                  </a:lnTo>
                  <a:lnTo>
                    <a:pt x="1527" y="2479"/>
                  </a:lnTo>
                  <a:lnTo>
                    <a:pt x="1527" y="2550"/>
                  </a:lnTo>
                  <a:lnTo>
                    <a:pt x="1597" y="2559"/>
                  </a:lnTo>
                  <a:lnTo>
                    <a:pt x="1624" y="2612"/>
                  </a:lnTo>
                  <a:lnTo>
                    <a:pt x="1695" y="2603"/>
                  </a:lnTo>
                  <a:lnTo>
                    <a:pt x="1748" y="2674"/>
                  </a:lnTo>
                  <a:lnTo>
                    <a:pt x="1862" y="2682"/>
                  </a:lnTo>
                  <a:lnTo>
                    <a:pt x="1915" y="2612"/>
                  </a:lnTo>
                  <a:lnTo>
                    <a:pt x="1889" y="2541"/>
                  </a:lnTo>
                  <a:lnTo>
                    <a:pt x="1933" y="2462"/>
                  </a:lnTo>
                  <a:lnTo>
                    <a:pt x="1915" y="2374"/>
                  </a:lnTo>
                  <a:lnTo>
                    <a:pt x="1933" y="2329"/>
                  </a:lnTo>
                  <a:lnTo>
                    <a:pt x="1995" y="2312"/>
                  </a:lnTo>
                  <a:lnTo>
                    <a:pt x="2056" y="2259"/>
                  </a:lnTo>
                  <a:lnTo>
                    <a:pt x="2091" y="2188"/>
                  </a:lnTo>
                  <a:lnTo>
                    <a:pt x="2039" y="2153"/>
                  </a:lnTo>
                  <a:lnTo>
                    <a:pt x="2056" y="2091"/>
                  </a:lnTo>
                  <a:lnTo>
                    <a:pt x="2039" y="2021"/>
                  </a:lnTo>
                  <a:lnTo>
                    <a:pt x="2082" y="1985"/>
                  </a:lnTo>
                  <a:lnTo>
                    <a:pt x="2135" y="1932"/>
                  </a:lnTo>
                  <a:lnTo>
                    <a:pt x="2179" y="1897"/>
                  </a:lnTo>
                  <a:lnTo>
                    <a:pt x="2250" y="1924"/>
                  </a:lnTo>
                  <a:lnTo>
                    <a:pt x="2320" y="1950"/>
                  </a:lnTo>
                  <a:lnTo>
                    <a:pt x="2400" y="1924"/>
                  </a:lnTo>
                  <a:lnTo>
                    <a:pt x="2479" y="1879"/>
                  </a:lnTo>
                  <a:lnTo>
                    <a:pt x="2523" y="1809"/>
                  </a:lnTo>
                  <a:lnTo>
                    <a:pt x="2576" y="1756"/>
                  </a:lnTo>
                  <a:lnTo>
                    <a:pt x="2603" y="1712"/>
                  </a:lnTo>
                  <a:lnTo>
                    <a:pt x="2673" y="1632"/>
                  </a:lnTo>
                  <a:lnTo>
                    <a:pt x="2717" y="1694"/>
                  </a:lnTo>
                  <a:lnTo>
                    <a:pt x="2797" y="1712"/>
                  </a:lnTo>
                  <a:lnTo>
                    <a:pt x="2797" y="1641"/>
                  </a:lnTo>
                  <a:lnTo>
                    <a:pt x="2788" y="1562"/>
                  </a:lnTo>
                  <a:lnTo>
                    <a:pt x="2850" y="1518"/>
                  </a:lnTo>
                  <a:lnTo>
                    <a:pt x="2814" y="1438"/>
                  </a:lnTo>
                  <a:lnTo>
                    <a:pt x="2779" y="1403"/>
                  </a:lnTo>
                  <a:lnTo>
                    <a:pt x="2691" y="1368"/>
                  </a:lnTo>
                  <a:lnTo>
                    <a:pt x="2603" y="1324"/>
                  </a:lnTo>
                  <a:lnTo>
                    <a:pt x="2647" y="1271"/>
                  </a:lnTo>
                  <a:lnTo>
                    <a:pt x="2691" y="1165"/>
                  </a:lnTo>
                  <a:lnTo>
                    <a:pt x="2691" y="1085"/>
                  </a:lnTo>
                  <a:lnTo>
                    <a:pt x="2655" y="1015"/>
                  </a:lnTo>
                  <a:lnTo>
                    <a:pt x="2638" y="926"/>
                  </a:lnTo>
                  <a:lnTo>
                    <a:pt x="2655" y="838"/>
                  </a:lnTo>
                  <a:lnTo>
                    <a:pt x="2726" y="768"/>
                  </a:lnTo>
                  <a:lnTo>
                    <a:pt x="2832" y="697"/>
                  </a:lnTo>
                  <a:lnTo>
                    <a:pt x="2920" y="635"/>
                  </a:lnTo>
                  <a:lnTo>
                    <a:pt x="2964" y="556"/>
                  </a:lnTo>
                  <a:lnTo>
                    <a:pt x="2956" y="468"/>
                  </a:lnTo>
                  <a:lnTo>
                    <a:pt x="3158" y="9"/>
                  </a:lnTo>
                  <a:lnTo>
                    <a:pt x="3097" y="18"/>
                  </a:lnTo>
                  <a:lnTo>
                    <a:pt x="3026" y="18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         Boyacá</a:t>
              </a:r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9A138290-207A-45B5-B990-BD01632389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3660" y="2675803"/>
              <a:ext cx="1364360" cy="854753"/>
            </a:xfrm>
            <a:custGeom>
              <a:avLst/>
              <a:gdLst>
                <a:gd name="T0" fmla="*/ 44 w 3847"/>
                <a:gd name="T1" fmla="*/ 1712 h 2348"/>
                <a:gd name="T2" fmla="*/ 106 w 3847"/>
                <a:gd name="T3" fmla="*/ 1562 h 2348"/>
                <a:gd name="T4" fmla="*/ 150 w 3847"/>
                <a:gd name="T5" fmla="*/ 1403 h 2348"/>
                <a:gd name="T6" fmla="*/ 193 w 3847"/>
                <a:gd name="T7" fmla="*/ 1235 h 2348"/>
                <a:gd name="T8" fmla="*/ 361 w 3847"/>
                <a:gd name="T9" fmla="*/ 1174 h 2348"/>
                <a:gd name="T10" fmla="*/ 590 w 3847"/>
                <a:gd name="T11" fmla="*/ 1129 h 2348"/>
                <a:gd name="T12" fmla="*/ 714 w 3847"/>
                <a:gd name="T13" fmla="*/ 962 h 2348"/>
                <a:gd name="T14" fmla="*/ 908 w 3847"/>
                <a:gd name="T15" fmla="*/ 962 h 2348"/>
                <a:gd name="T16" fmla="*/ 961 w 3847"/>
                <a:gd name="T17" fmla="*/ 768 h 2348"/>
                <a:gd name="T18" fmla="*/ 802 w 3847"/>
                <a:gd name="T19" fmla="*/ 618 h 2348"/>
                <a:gd name="T20" fmla="*/ 802 w 3847"/>
                <a:gd name="T21" fmla="*/ 415 h 2348"/>
                <a:gd name="T22" fmla="*/ 749 w 3847"/>
                <a:gd name="T23" fmla="*/ 176 h 2348"/>
                <a:gd name="T24" fmla="*/ 916 w 3847"/>
                <a:gd name="T25" fmla="*/ 247 h 2348"/>
                <a:gd name="T26" fmla="*/ 1049 w 3847"/>
                <a:gd name="T27" fmla="*/ 335 h 2348"/>
                <a:gd name="T28" fmla="*/ 1287 w 3847"/>
                <a:gd name="T29" fmla="*/ 221 h 2348"/>
                <a:gd name="T30" fmla="*/ 1508 w 3847"/>
                <a:gd name="T31" fmla="*/ 176 h 2348"/>
                <a:gd name="T32" fmla="*/ 1746 w 3847"/>
                <a:gd name="T33" fmla="*/ 168 h 2348"/>
                <a:gd name="T34" fmla="*/ 2011 w 3847"/>
                <a:gd name="T35" fmla="*/ 132 h 2348"/>
                <a:gd name="T36" fmla="*/ 2284 w 3847"/>
                <a:gd name="T37" fmla="*/ 115 h 2348"/>
                <a:gd name="T38" fmla="*/ 2558 w 3847"/>
                <a:gd name="T39" fmla="*/ 115 h 2348"/>
                <a:gd name="T40" fmla="*/ 2893 w 3847"/>
                <a:gd name="T41" fmla="*/ 88 h 2348"/>
                <a:gd name="T42" fmla="*/ 3167 w 3847"/>
                <a:gd name="T43" fmla="*/ 0 h 2348"/>
                <a:gd name="T44" fmla="*/ 3502 w 3847"/>
                <a:gd name="T45" fmla="*/ 79 h 2348"/>
                <a:gd name="T46" fmla="*/ 3661 w 3847"/>
                <a:gd name="T47" fmla="*/ 185 h 2348"/>
                <a:gd name="T48" fmla="*/ 3846 w 3847"/>
                <a:gd name="T49" fmla="*/ 256 h 2348"/>
                <a:gd name="T50" fmla="*/ 3758 w 3847"/>
                <a:gd name="T51" fmla="*/ 406 h 2348"/>
                <a:gd name="T52" fmla="*/ 3635 w 3847"/>
                <a:gd name="T53" fmla="*/ 538 h 2348"/>
                <a:gd name="T54" fmla="*/ 3564 w 3847"/>
                <a:gd name="T55" fmla="*/ 688 h 2348"/>
                <a:gd name="T56" fmla="*/ 3396 w 3847"/>
                <a:gd name="T57" fmla="*/ 785 h 2348"/>
                <a:gd name="T58" fmla="*/ 3114 w 3847"/>
                <a:gd name="T59" fmla="*/ 882 h 2348"/>
                <a:gd name="T60" fmla="*/ 2867 w 3847"/>
                <a:gd name="T61" fmla="*/ 1041 h 2348"/>
                <a:gd name="T62" fmla="*/ 2699 w 3847"/>
                <a:gd name="T63" fmla="*/ 1235 h 2348"/>
                <a:gd name="T64" fmla="*/ 2505 w 3847"/>
                <a:gd name="T65" fmla="*/ 1447 h 2348"/>
                <a:gd name="T66" fmla="*/ 2328 w 3847"/>
                <a:gd name="T67" fmla="*/ 1606 h 2348"/>
                <a:gd name="T68" fmla="*/ 2037 w 3847"/>
                <a:gd name="T69" fmla="*/ 1765 h 2348"/>
                <a:gd name="T70" fmla="*/ 1746 w 3847"/>
                <a:gd name="T71" fmla="*/ 1924 h 2348"/>
                <a:gd name="T72" fmla="*/ 1367 w 3847"/>
                <a:gd name="T73" fmla="*/ 2197 h 2348"/>
                <a:gd name="T74" fmla="*/ 1137 w 3847"/>
                <a:gd name="T75" fmla="*/ 2153 h 2348"/>
                <a:gd name="T76" fmla="*/ 855 w 3847"/>
                <a:gd name="T77" fmla="*/ 2294 h 2348"/>
                <a:gd name="T78" fmla="*/ 652 w 3847"/>
                <a:gd name="T79" fmla="*/ 2268 h 2348"/>
                <a:gd name="T80" fmla="*/ 440 w 3847"/>
                <a:gd name="T81" fmla="*/ 2347 h 2348"/>
                <a:gd name="T82" fmla="*/ 246 w 3847"/>
                <a:gd name="T83" fmla="*/ 2135 h 2348"/>
                <a:gd name="T84" fmla="*/ 26 w 3847"/>
                <a:gd name="T85" fmla="*/ 1862 h 2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847" h="2348">
                  <a:moveTo>
                    <a:pt x="26" y="1862"/>
                  </a:moveTo>
                  <a:lnTo>
                    <a:pt x="0" y="1791"/>
                  </a:lnTo>
                  <a:lnTo>
                    <a:pt x="44" y="1712"/>
                  </a:lnTo>
                  <a:lnTo>
                    <a:pt x="26" y="1624"/>
                  </a:lnTo>
                  <a:lnTo>
                    <a:pt x="44" y="1579"/>
                  </a:lnTo>
                  <a:lnTo>
                    <a:pt x="106" y="1562"/>
                  </a:lnTo>
                  <a:lnTo>
                    <a:pt x="167" y="1509"/>
                  </a:lnTo>
                  <a:lnTo>
                    <a:pt x="202" y="1438"/>
                  </a:lnTo>
                  <a:lnTo>
                    <a:pt x="150" y="1403"/>
                  </a:lnTo>
                  <a:lnTo>
                    <a:pt x="167" y="1341"/>
                  </a:lnTo>
                  <a:lnTo>
                    <a:pt x="150" y="1271"/>
                  </a:lnTo>
                  <a:lnTo>
                    <a:pt x="193" y="1235"/>
                  </a:lnTo>
                  <a:lnTo>
                    <a:pt x="246" y="1182"/>
                  </a:lnTo>
                  <a:lnTo>
                    <a:pt x="290" y="1147"/>
                  </a:lnTo>
                  <a:lnTo>
                    <a:pt x="361" y="1174"/>
                  </a:lnTo>
                  <a:lnTo>
                    <a:pt x="431" y="1200"/>
                  </a:lnTo>
                  <a:lnTo>
                    <a:pt x="511" y="1174"/>
                  </a:lnTo>
                  <a:lnTo>
                    <a:pt x="590" y="1129"/>
                  </a:lnTo>
                  <a:lnTo>
                    <a:pt x="634" y="1059"/>
                  </a:lnTo>
                  <a:lnTo>
                    <a:pt x="687" y="1006"/>
                  </a:lnTo>
                  <a:lnTo>
                    <a:pt x="714" y="962"/>
                  </a:lnTo>
                  <a:lnTo>
                    <a:pt x="784" y="882"/>
                  </a:lnTo>
                  <a:lnTo>
                    <a:pt x="828" y="944"/>
                  </a:lnTo>
                  <a:lnTo>
                    <a:pt x="908" y="962"/>
                  </a:lnTo>
                  <a:lnTo>
                    <a:pt x="908" y="891"/>
                  </a:lnTo>
                  <a:lnTo>
                    <a:pt x="899" y="812"/>
                  </a:lnTo>
                  <a:lnTo>
                    <a:pt x="961" y="768"/>
                  </a:lnTo>
                  <a:lnTo>
                    <a:pt x="925" y="688"/>
                  </a:lnTo>
                  <a:lnTo>
                    <a:pt x="890" y="653"/>
                  </a:lnTo>
                  <a:lnTo>
                    <a:pt x="802" y="618"/>
                  </a:lnTo>
                  <a:lnTo>
                    <a:pt x="714" y="574"/>
                  </a:lnTo>
                  <a:lnTo>
                    <a:pt x="758" y="521"/>
                  </a:lnTo>
                  <a:lnTo>
                    <a:pt x="802" y="415"/>
                  </a:lnTo>
                  <a:lnTo>
                    <a:pt x="802" y="335"/>
                  </a:lnTo>
                  <a:lnTo>
                    <a:pt x="766" y="265"/>
                  </a:lnTo>
                  <a:lnTo>
                    <a:pt x="749" y="176"/>
                  </a:lnTo>
                  <a:lnTo>
                    <a:pt x="837" y="168"/>
                  </a:lnTo>
                  <a:lnTo>
                    <a:pt x="899" y="185"/>
                  </a:lnTo>
                  <a:lnTo>
                    <a:pt x="916" y="247"/>
                  </a:lnTo>
                  <a:lnTo>
                    <a:pt x="952" y="300"/>
                  </a:lnTo>
                  <a:lnTo>
                    <a:pt x="1005" y="291"/>
                  </a:lnTo>
                  <a:lnTo>
                    <a:pt x="1049" y="335"/>
                  </a:lnTo>
                  <a:lnTo>
                    <a:pt x="1128" y="291"/>
                  </a:lnTo>
                  <a:lnTo>
                    <a:pt x="1217" y="247"/>
                  </a:lnTo>
                  <a:lnTo>
                    <a:pt x="1287" y="221"/>
                  </a:lnTo>
                  <a:lnTo>
                    <a:pt x="1402" y="221"/>
                  </a:lnTo>
                  <a:lnTo>
                    <a:pt x="1428" y="176"/>
                  </a:lnTo>
                  <a:lnTo>
                    <a:pt x="1508" y="176"/>
                  </a:lnTo>
                  <a:lnTo>
                    <a:pt x="1578" y="141"/>
                  </a:lnTo>
                  <a:lnTo>
                    <a:pt x="1684" y="141"/>
                  </a:lnTo>
                  <a:lnTo>
                    <a:pt x="1746" y="168"/>
                  </a:lnTo>
                  <a:lnTo>
                    <a:pt x="1861" y="168"/>
                  </a:lnTo>
                  <a:lnTo>
                    <a:pt x="1923" y="124"/>
                  </a:lnTo>
                  <a:lnTo>
                    <a:pt x="2011" y="132"/>
                  </a:lnTo>
                  <a:lnTo>
                    <a:pt x="2099" y="97"/>
                  </a:lnTo>
                  <a:lnTo>
                    <a:pt x="2178" y="53"/>
                  </a:lnTo>
                  <a:lnTo>
                    <a:pt x="2284" y="115"/>
                  </a:lnTo>
                  <a:lnTo>
                    <a:pt x="2364" y="79"/>
                  </a:lnTo>
                  <a:lnTo>
                    <a:pt x="2461" y="97"/>
                  </a:lnTo>
                  <a:lnTo>
                    <a:pt x="2558" y="115"/>
                  </a:lnTo>
                  <a:lnTo>
                    <a:pt x="2690" y="97"/>
                  </a:lnTo>
                  <a:lnTo>
                    <a:pt x="2814" y="124"/>
                  </a:lnTo>
                  <a:lnTo>
                    <a:pt x="2893" y="88"/>
                  </a:lnTo>
                  <a:lnTo>
                    <a:pt x="2981" y="115"/>
                  </a:lnTo>
                  <a:lnTo>
                    <a:pt x="3079" y="44"/>
                  </a:lnTo>
                  <a:lnTo>
                    <a:pt x="3167" y="0"/>
                  </a:lnTo>
                  <a:lnTo>
                    <a:pt x="3299" y="44"/>
                  </a:lnTo>
                  <a:lnTo>
                    <a:pt x="3387" y="35"/>
                  </a:lnTo>
                  <a:lnTo>
                    <a:pt x="3502" y="79"/>
                  </a:lnTo>
                  <a:lnTo>
                    <a:pt x="3555" y="132"/>
                  </a:lnTo>
                  <a:lnTo>
                    <a:pt x="3590" y="185"/>
                  </a:lnTo>
                  <a:lnTo>
                    <a:pt x="3661" y="185"/>
                  </a:lnTo>
                  <a:lnTo>
                    <a:pt x="3732" y="221"/>
                  </a:lnTo>
                  <a:lnTo>
                    <a:pt x="3758" y="265"/>
                  </a:lnTo>
                  <a:lnTo>
                    <a:pt x="3846" y="256"/>
                  </a:lnTo>
                  <a:lnTo>
                    <a:pt x="3838" y="309"/>
                  </a:lnTo>
                  <a:lnTo>
                    <a:pt x="3785" y="335"/>
                  </a:lnTo>
                  <a:lnTo>
                    <a:pt x="3758" y="406"/>
                  </a:lnTo>
                  <a:lnTo>
                    <a:pt x="3696" y="441"/>
                  </a:lnTo>
                  <a:lnTo>
                    <a:pt x="3679" y="494"/>
                  </a:lnTo>
                  <a:lnTo>
                    <a:pt x="3635" y="538"/>
                  </a:lnTo>
                  <a:lnTo>
                    <a:pt x="3635" y="591"/>
                  </a:lnTo>
                  <a:lnTo>
                    <a:pt x="3573" y="635"/>
                  </a:lnTo>
                  <a:lnTo>
                    <a:pt x="3564" y="688"/>
                  </a:lnTo>
                  <a:lnTo>
                    <a:pt x="3502" y="732"/>
                  </a:lnTo>
                  <a:lnTo>
                    <a:pt x="3476" y="776"/>
                  </a:lnTo>
                  <a:lnTo>
                    <a:pt x="3396" y="785"/>
                  </a:lnTo>
                  <a:lnTo>
                    <a:pt x="3326" y="812"/>
                  </a:lnTo>
                  <a:lnTo>
                    <a:pt x="3220" y="812"/>
                  </a:lnTo>
                  <a:lnTo>
                    <a:pt x="3114" y="882"/>
                  </a:lnTo>
                  <a:lnTo>
                    <a:pt x="3017" y="944"/>
                  </a:lnTo>
                  <a:lnTo>
                    <a:pt x="2946" y="988"/>
                  </a:lnTo>
                  <a:lnTo>
                    <a:pt x="2867" y="1041"/>
                  </a:lnTo>
                  <a:lnTo>
                    <a:pt x="2840" y="1138"/>
                  </a:lnTo>
                  <a:lnTo>
                    <a:pt x="2787" y="1182"/>
                  </a:lnTo>
                  <a:lnTo>
                    <a:pt x="2699" y="1235"/>
                  </a:lnTo>
                  <a:lnTo>
                    <a:pt x="2629" y="1288"/>
                  </a:lnTo>
                  <a:lnTo>
                    <a:pt x="2549" y="1332"/>
                  </a:lnTo>
                  <a:lnTo>
                    <a:pt x="2505" y="1447"/>
                  </a:lnTo>
                  <a:lnTo>
                    <a:pt x="2461" y="1527"/>
                  </a:lnTo>
                  <a:lnTo>
                    <a:pt x="2417" y="1579"/>
                  </a:lnTo>
                  <a:lnTo>
                    <a:pt x="2328" y="1606"/>
                  </a:lnTo>
                  <a:lnTo>
                    <a:pt x="2284" y="1668"/>
                  </a:lnTo>
                  <a:lnTo>
                    <a:pt x="2170" y="1694"/>
                  </a:lnTo>
                  <a:lnTo>
                    <a:pt x="2037" y="1765"/>
                  </a:lnTo>
                  <a:lnTo>
                    <a:pt x="1940" y="1818"/>
                  </a:lnTo>
                  <a:lnTo>
                    <a:pt x="1772" y="1853"/>
                  </a:lnTo>
                  <a:lnTo>
                    <a:pt x="1746" y="1924"/>
                  </a:lnTo>
                  <a:lnTo>
                    <a:pt x="1658" y="1950"/>
                  </a:lnTo>
                  <a:lnTo>
                    <a:pt x="1543" y="1985"/>
                  </a:lnTo>
                  <a:lnTo>
                    <a:pt x="1367" y="2197"/>
                  </a:lnTo>
                  <a:lnTo>
                    <a:pt x="1287" y="2224"/>
                  </a:lnTo>
                  <a:lnTo>
                    <a:pt x="1225" y="2197"/>
                  </a:lnTo>
                  <a:lnTo>
                    <a:pt x="1137" y="2153"/>
                  </a:lnTo>
                  <a:lnTo>
                    <a:pt x="1031" y="2162"/>
                  </a:lnTo>
                  <a:lnTo>
                    <a:pt x="952" y="2206"/>
                  </a:lnTo>
                  <a:lnTo>
                    <a:pt x="855" y="2294"/>
                  </a:lnTo>
                  <a:lnTo>
                    <a:pt x="793" y="2268"/>
                  </a:lnTo>
                  <a:lnTo>
                    <a:pt x="731" y="2294"/>
                  </a:lnTo>
                  <a:lnTo>
                    <a:pt x="652" y="2268"/>
                  </a:lnTo>
                  <a:lnTo>
                    <a:pt x="581" y="2329"/>
                  </a:lnTo>
                  <a:lnTo>
                    <a:pt x="511" y="2303"/>
                  </a:lnTo>
                  <a:lnTo>
                    <a:pt x="440" y="2347"/>
                  </a:lnTo>
                  <a:lnTo>
                    <a:pt x="387" y="2285"/>
                  </a:lnTo>
                  <a:lnTo>
                    <a:pt x="343" y="2215"/>
                  </a:lnTo>
                  <a:lnTo>
                    <a:pt x="246" y="2135"/>
                  </a:lnTo>
                  <a:lnTo>
                    <a:pt x="150" y="2029"/>
                  </a:lnTo>
                  <a:lnTo>
                    <a:pt x="79" y="1950"/>
                  </a:lnTo>
                  <a:lnTo>
                    <a:pt x="26" y="186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Casanare</a:t>
              </a:r>
            </a:p>
          </p:txBody>
        </p:sp>
        <p:sp>
          <p:nvSpPr>
            <p:cNvPr id="66" name="Freeform 23">
              <a:extLst>
                <a:ext uri="{FF2B5EF4-FFF2-40B4-BE49-F238E27FC236}">
                  <a16:creationId xmlns:a16="http://schemas.microsoft.com/office/drawing/2014/main" id="{60081744-477E-4386-B339-F005DF46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77938" y="3742638"/>
              <a:ext cx="869935" cy="939907"/>
            </a:xfrm>
            <a:custGeom>
              <a:avLst/>
              <a:gdLst>
                <a:gd name="T0" fmla="*/ 1994 w 2454"/>
                <a:gd name="T1" fmla="*/ 918 h 2578"/>
                <a:gd name="T2" fmla="*/ 2197 w 2454"/>
                <a:gd name="T3" fmla="*/ 724 h 2578"/>
                <a:gd name="T4" fmla="*/ 2303 w 2454"/>
                <a:gd name="T5" fmla="*/ 565 h 2578"/>
                <a:gd name="T6" fmla="*/ 2312 w 2454"/>
                <a:gd name="T7" fmla="*/ 398 h 2578"/>
                <a:gd name="T8" fmla="*/ 2391 w 2454"/>
                <a:gd name="T9" fmla="*/ 283 h 2578"/>
                <a:gd name="T10" fmla="*/ 2453 w 2454"/>
                <a:gd name="T11" fmla="*/ 168 h 2578"/>
                <a:gd name="T12" fmla="*/ 2426 w 2454"/>
                <a:gd name="T13" fmla="*/ 36 h 2578"/>
                <a:gd name="T14" fmla="*/ 2356 w 2454"/>
                <a:gd name="T15" fmla="*/ 62 h 2578"/>
                <a:gd name="T16" fmla="*/ 2223 w 2454"/>
                <a:gd name="T17" fmla="*/ 177 h 2578"/>
                <a:gd name="T18" fmla="*/ 2153 w 2454"/>
                <a:gd name="T19" fmla="*/ 292 h 2578"/>
                <a:gd name="T20" fmla="*/ 2126 w 2454"/>
                <a:gd name="T21" fmla="*/ 398 h 2578"/>
                <a:gd name="T22" fmla="*/ 2038 w 2454"/>
                <a:gd name="T23" fmla="*/ 530 h 2578"/>
                <a:gd name="T24" fmla="*/ 1932 w 2454"/>
                <a:gd name="T25" fmla="*/ 618 h 2578"/>
                <a:gd name="T26" fmla="*/ 1756 w 2454"/>
                <a:gd name="T27" fmla="*/ 583 h 2578"/>
                <a:gd name="T28" fmla="*/ 1835 w 2454"/>
                <a:gd name="T29" fmla="*/ 495 h 2578"/>
                <a:gd name="T30" fmla="*/ 1703 w 2454"/>
                <a:gd name="T31" fmla="*/ 450 h 2578"/>
                <a:gd name="T32" fmla="*/ 1562 w 2454"/>
                <a:gd name="T33" fmla="*/ 539 h 2578"/>
                <a:gd name="T34" fmla="*/ 1420 w 2454"/>
                <a:gd name="T35" fmla="*/ 486 h 2578"/>
                <a:gd name="T36" fmla="*/ 1297 w 2454"/>
                <a:gd name="T37" fmla="*/ 583 h 2578"/>
                <a:gd name="T38" fmla="*/ 1165 w 2454"/>
                <a:gd name="T39" fmla="*/ 680 h 2578"/>
                <a:gd name="T40" fmla="*/ 1165 w 2454"/>
                <a:gd name="T41" fmla="*/ 786 h 2578"/>
                <a:gd name="T42" fmla="*/ 1006 w 2454"/>
                <a:gd name="T43" fmla="*/ 830 h 2578"/>
                <a:gd name="T44" fmla="*/ 900 w 2454"/>
                <a:gd name="T45" fmla="*/ 883 h 2578"/>
                <a:gd name="T46" fmla="*/ 820 w 2454"/>
                <a:gd name="T47" fmla="*/ 971 h 2578"/>
                <a:gd name="T48" fmla="*/ 688 w 2454"/>
                <a:gd name="T49" fmla="*/ 1024 h 2578"/>
                <a:gd name="T50" fmla="*/ 741 w 2454"/>
                <a:gd name="T51" fmla="*/ 1227 h 2578"/>
                <a:gd name="T52" fmla="*/ 829 w 2454"/>
                <a:gd name="T53" fmla="*/ 1359 h 2578"/>
                <a:gd name="T54" fmla="*/ 891 w 2454"/>
                <a:gd name="T55" fmla="*/ 1483 h 2578"/>
                <a:gd name="T56" fmla="*/ 829 w 2454"/>
                <a:gd name="T57" fmla="*/ 1545 h 2578"/>
                <a:gd name="T58" fmla="*/ 714 w 2454"/>
                <a:gd name="T59" fmla="*/ 1518 h 2578"/>
                <a:gd name="T60" fmla="*/ 635 w 2454"/>
                <a:gd name="T61" fmla="*/ 1580 h 2578"/>
                <a:gd name="T62" fmla="*/ 520 w 2454"/>
                <a:gd name="T63" fmla="*/ 1633 h 2578"/>
                <a:gd name="T64" fmla="*/ 361 w 2454"/>
                <a:gd name="T65" fmla="*/ 1606 h 2578"/>
                <a:gd name="T66" fmla="*/ 300 w 2454"/>
                <a:gd name="T67" fmla="*/ 1712 h 2578"/>
                <a:gd name="T68" fmla="*/ 300 w 2454"/>
                <a:gd name="T69" fmla="*/ 1818 h 2578"/>
                <a:gd name="T70" fmla="*/ 300 w 2454"/>
                <a:gd name="T71" fmla="*/ 1942 h 2578"/>
                <a:gd name="T72" fmla="*/ 167 w 2454"/>
                <a:gd name="T73" fmla="*/ 1933 h 2578"/>
                <a:gd name="T74" fmla="*/ 8 w 2454"/>
                <a:gd name="T75" fmla="*/ 1924 h 2578"/>
                <a:gd name="T76" fmla="*/ 26 w 2454"/>
                <a:gd name="T77" fmla="*/ 2065 h 2578"/>
                <a:gd name="T78" fmla="*/ 35 w 2454"/>
                <a:gd name="T79" fmla="*/ 2189 h 2578"/>
                <a:gd name="T80" fmla="*/ 176 w 2454"/>
                <a:gd name="T81" fmla="*/ 2233 h 2578"/>
                <a:gd name="T82" fmla="*/ 220 w 2454"/>
                <a:gd name="T83" fmla="*/ 2409 h 2578"/>
                <a:gd name="T84" fmla="*/ 335 w 2454"/>
                <a:gd name="T85" fmla="*/ 2489 h 2578"/>
                <a:gd name="T86" fmla="*/ 441 w 2454"/>
                <a:gd name="T87" fmla="*/ 2533 h 2578"/>
                <a:gd name="T88" fmla="*/ 564 w 2454"/>
                <a:gd name="T89" fmla="*/ 2559 h 2578"/>
                <a:gd name="T90" fmla="*/ 679 w 2454"/>
                <a:gd name="T91" fmla="*/ 2577 h 2578"/>
                <a:gd name="T92" fmla="*/ 829 w 2454"/>
                <a:gd name="T93" fmla="*/ 2471 h 2578"/>
                <a:gd name="T94" fmla="*/ 962 w 2454"/>
                <a:gd name="T95" fmla="*/ 2348 h 2578"/>
                <a:gd name="T96" fmla="*/ 1032 w 2454"/>
                <a:gd name="T97" fmla="*/ 2215 h 2578"/>
                <a:gd name="T98" fmla="*/ 1138 w 2454"/>
                <a:gd name="T99" fmla="*/ 2092 h 2578"/>
                <a:gd name="T100" fmla="*/ 1270 w 2454"/>
                <a:gd name="T101" fmla="*/ 1959 h 2578"/>
                <a:gd name="T102" fmla="*/ 1376 w 2454"/>
                <a:gd name="T103" fmla="*/ 1827 h 2578"/>
                <a:gd name="T104" fmla="*/ 1465 w 2454"/>
                <a:gd name="T105" fmla="*/ 1721 h 2578"/>
                <a:gd name="T106" fmla="*/ 1570 w 2454"/>
                <a:gd name="T107" fmla="*/ 1553 h 2578"/>
                <a:gd name="T108" fmla="*/ 1615 w 2454"/>
                <a:gd name="T109" fmla="*/ 1421 h 2578"/>
                <a:gd name="T110" fmla="*/ 1720 w 2454"/>
                <a:gd name="T111" fmla="*/ 1456 h 2578"/>
                <a:gd name="T112" fmla="*/ 1888 w 2454"/>
                <a:gd name="T113" fmla="*/ 1333 h 2578"/>
                <a:gd name="T114" fmla="*/ 1862 w 2454"/>
                <a:gd name="T115" fmla="*/ 1236 h 2578"/>
                <a:gd name="T116" fmla="*/ 1844 w 2454"/>
                <a:gd name="T117" fmla="*/ 1130 h 2578"/>
                <a:gd name="T118" fmla="*/ 1968 w 2454"/>
                <a:gd name="T119" fmla="*/ 989 h 2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54" h="2578">
                  <a:moveTo>
                    <a:pt x="1968" y="989"/>
                  </a:moveTo>
                  <a:lnTo>
                    <a:pt x="1994" y="918"/>
                  </a:lnTo>
                  <a:lnTo>
                    <a:pt x="2118" y="795"/>
                  </a:lnTo>
                  <a:lnTo>
                    <a:pt x="2197" y="724"/>
                  </a:lnTo>
                  <a:lnTo>
                    <a:pt x="2276" y="627"/>
                  </a:lnTo>
                  <a:lnTo>
                    <a:pt x="2303" y="565"/>
                  </a:lnTo>
                  <a:lnTo>
                    <a:pt x="2303" y="486"/>
                  </a:lnTo>
                  <a:lnTo>
                    <a:pt x="2312" y="398"/>
                  </a:lnTo>
                  <a:lnTo>
                    <a:pt x="2338" y="309"/>
                  </a:lnTo>
                  <a:lnTo>
                    <a:pt x="2391" y="283"/>
                  </a:lnTo>
                  <a:lnTo>
                    <a:pt x="2409" y="221"/>
                  </a:lnTo>
                  <a:lnTo>
                    <a:pt x="2453" y="168"/>
                  </a:lnTo>
                  <a:lnTo>
                    <a:pt x="2444" y="115"/>
                  </a:lnTo>
                  <a:lnTo>
                    <a:pt x="2426" y="36"/>
                  </a:lnTo>
                  <a:lnTo>
                    <a:pt x="2365" y="0"/>
                  </a:lnTo>
                  <a:lnTo>
                    <a:pt x="2356" y="62"/>
                  </a:lnTo>
                  <a:lnTo>
                    <a:pt x="2285" y="124"/>
                  </a:lnTo>
                  <a:lnTo>
                    <a:pt x="2223" y="177"/>
                  </a:lnTo>
                  <a:lnTo>
                    <a:pt x="2171" y="221"/>
                  </a:lnTo>
                  <a:lnTo>
                    <a:pt x="2153" y="292"/>
                  </a:lnTo>
                  <a:lnTo>
                    <a:pt x="2126" y="336"/>
                  </a:lnTo>
                  <a:lnTo>
                    <a:pt x="2126" y="398"/>
                  </a:lnTo>
                  <a:lnTo>
                    <a:pt x="2082" y="459"/>
                  </a:lnTo>
                  <a:lnTo>
                    <a:pt x="2038" y="530"/>
                  </a:lnTo>
                  <a:lnTo>
                    <a:pt x="2003" y="583"/>
                  </a:lnTo>
                  <a:lnTo>
                    <a:pt x="1932" y="618"/>
                  </a:lnTo>
                  <a:lnTo>
                    <a:pt x="1818" y="618"/>
                  </a:lnTo>
                  <a:lnTo>
                    <a:pt x="1756" y="583"/>
                  </a:lnTo>
                  <a:lnTo>
                    <a:pt x="1782" y="530"/>
                  </a:lnTo>
                  <a:lnTo>
                    <a:pt x="1835" y="495"/>
                  </a:lnTo>
                  <a:lnTo>
                    <a:pt x="1782" y="442"/>
                  </a:lnTo>
                  <a:lnTo>
                    <a:pt x="1703" y="450"/>
                  </a:lnTo>
                  <a:lnTo>
                    <a:pt x="1615" y="486"/>
                  </a:lnTo>
                  <a:lnTo>
                    <a:pt x="1562" y="539"/>
                  </a:lnTo>
                  <a:lnTo>
                    <a:pt x="1518" y="495"/>
                  </a:lnTo>
                  <a:lnTo>
                    <a:pt x="1420" y="486"/>
                  </a:lnTo>
                  <a:lnTo>
                    <a:pt x="1367" y="521"/>
                  </a:lnTo>
                  <a:lnTo>
                    <a:pt x="1297" y="583"/>
                  </a:lnTo>
                  <a:lnTo>
                    <a:pt x="1226" y="627"/>
                  </a:lnTo>
                  <a:lnTo>
                    <a:pt x="1165" y="680"/>
                  </a:lnTo>
                  <a:lnTo>
                    <a:pt x="1182" y="742"/>
                  </a:lnTo>
                  <a:lnTo>
                    <a:pt x="1165" y="786"/>
                  </a:lnTo>
                  <a:lnTo>
                    <a:pt x="1076" y="803"/>
                  </a:lnTo>
                  <a:lnTo>
                    <a:pt x="1006" y="830"/>
                  </a:lnTo>
                  <a:lnTo>
                    <a:pt x="962" y="901"/>
                  </a:lnTo>
                  <a:lnTo>
                    <a:pt x="900" y="883"/>
                  </a:lnTo>
                  <a:lnTo>
                    <a:pt x="856" y="918"/>
                  </a:lnTo>
                  <a:lnTo>
                    <a:pt x="820" y="971"/>
                  </a:lnTo>
                  <a:lnTo>
                    <a:pt x="732" y="980"/>
                  </a:lnTo>
                  <a:lnTo>
                    <a:pt x="688" y="1024"/>
                  </a:lnTo>
                  <a:lnTo>
                    <a:pt x="714" y="1121"/>
                  </a:lnTo>
                  <a:lnTo>
                    <a:pt x="741" y="1227"/>
                  </a:lnTo>
                  <a:lnTo>
                    <a:pt x="776" y="1289"/>
                  </a:lnTo>
                  <a:lnTo>
                    <a:pt x="829" y="1359"/>
                  </a:lnTo>
                  <a:lnTo>
                    <a:pt x="873" y="1430"/>
                  </a:lnTo>
                  <a:lnTo>
                    <a:pt x="891" y="1483"/>
                  </a:lnTo>
                  <a:lnTo>
                    <a:pt x="891" y="1536"/>
                  </a:lnTo>
                  <a:lnTo>
                    <a:pt x="829" y="1545"/>
                  </a:lnTo>
                  <a:lnTo>
                    <a:pt x="776" y="1518"/>
                  </a:lnTo>
                  <a:lnTo>
                    <a:pt x="714" y="1518"/>
                  </a:lnTo>
                  <a:lnTo>
                    <a:pt x="670" y="1509"/>
                  </a:lnTo>
                  <a:lnTo>
                    <a:pt x="635" y="1580"/>
                  </a:lnTo>
                  <a:lnTo>
                    <a:pt x="564" y="1624"/>
                  </a:lnTo>
                  <a:lnTo>
                    <a:pt x="520" y="1633"/>
                  </a:lnTo>
                  <a:lnTo>
                    <a:pt x="432" y="1598"/>
                  </a:lnTo>
                  <a:lnTo>
                    <a:pt x="361" y="1606"/>
                  </a:lnTo>
                  <a:lnTo>
                    <a:pt x="344" y="1686"/>
                  </a:lnTo>
                  <a:lnTo>
                    <a:pt x="300" y="1712"/>
                  </a:lnTo>
                  <a:lnTo>
                    <a:pt x="247" y="1765"/>
                  </a:lnTo>
                  <a:lnTo>
                    <a:pt x="300" y="1818"/>
                  </a:lnTo>
                  <a:lnTo>
                    <a:pt x="335" y="1898"/>
                  </a:lnTo>
                  <a:lnTo>
                    <a:pt x="300" y="1942"/>
                  </a:lnTo>
                  <a:lnTo>
                    <a:pt x="229" y="1986"/>
                  </a:lnTo>
                  <a:lnTo>
                    <a:pt x="167" y="1933"/>
                  </a:lnTo>
                  <a:lnTo>
                    <a:pt x="106" y="1898"/>
                  </a:lnTo>
                  <a:lnTo>
                    <a:pt x="8" y="1924"/>
                  </a:lnTo>
                  <a:lnTo>
                    <a:pt x="0" y="2003"/>
                  </a:lnTo>
                  <a:lnTo>
                    <a:pt x="26" y="2065"/>
                  </a:lnTo>
                  <a:lnTo>
                    <a:pt x="17" y="2127"/>
                  </a:lnTo>
                  <a:lnTo>
                    <a:pt x="35" y="2189"/>
                  </a:lnTo>
                  <a:lnTo>
                    <a:pt x="97" y="2206"/>
                  </a:lnTo>
                  <a:lnTo>
                    <a:pt x="176" y="2233"/>
                  </a:lnTo>
                  <a:lnTo>
                    <a:pt x="229" y="2277"/>
                  </a:lnTo>
                  <a:lnTo>
                    <a:pt x="220" y="2409"/>
                  </a:lnTo>
                  <a:lnTo>
                    <a:pt x="256" y="2471"/>
                  </a:lnTo>
                  <a:lnTo>
                    <a:pt x="335" y="2489"/>
                  </a:lnTo>
                  <a:lnTo>
                    <a:pt x="397" y="2489"/>
                  </a:lnTo>
                  <a:lnTo>
                    <a:pt x="441" y="2533"/>
                  </a:lnTo>
                  <a:lnTo>
                    <a:pt x="494" y="2568"/>
                  </a:lnTo>
                  <a:lnTo>
                    <a:pt x="564" y="2559"/>
                  </a:lnTo>
                  <a:lnTo>
                    <a:pt x="635" y="2551"/>
                  </a:lnTo>
                  <a:lnTo>
                    <a:pt x="679" y="2577"/>
                  </a:lnTo>
                  <a:lnTo>
                    <a:pt x="767" y="2551"/>
                  </a:lnTo>
                  <a:lnTo>
                    <a:pt x="829" y="2471"/>
                  </a:lnTo>
                  <a:lnTo>
                    <a:pt x="909" y="2401"/>
                  </a:lnTo>
                  <a:lnTo>
                    <a:pt x="962" y="2348"/>
                  </a:lnTo>
                  <a:lnTo>
                    <a:pt x="979" y="2268"/>
                  </a:lnTo>
                  <a:lnTo>
                    <a:pt x="1032" y="2215"/>
                  </a:lnTo>
                  <a:lnTo>
                    <a:pt x="1094" y="2162"/>
                  </a:lnTo>
                  <a:lnTo>
                    <a:pt x="1138" y="2092"/>
                  </a:lnTo>
                  <a:lnTo>
                    <a:pt x="1235" y="2039"/>
                  </a:lnTo>
                  <a:lnTo>
                    <a:pt x="1270" y="1959"/>
                  </a:lnTo>
                  <a:lnTo>
                    <a:pt x="1315" y="1889"/>
                  </a:lnTo>
                  <a:lnTo>
                    <a:pt x="1376" y="1827"/>
                  </a:lnTo>
                  <a:lnTo>
                    <a:pt x="1412" y="1756"/>
                  </a:lnTo>
                  <a:lnTo>
                    <a:pt x="1465" y="1721"/>
                  </a:lnTo>
                  <a:lnTo>
                    <a:pt x="1526" y="1651"/>
                  </a:lnTo>
                  <a:lnTo>
                    <a:pt x="1570" y="1553"/>
                  </a:lnTo>
                  <a:lnTo>
                    <a:pt x="1588" y="1465"/>
                  </a:lnTo>
                  <a:lnTo>
                    <a:pt x="1615" y="1421"/>
                  </a:lnTo>
                  <a:lnTo>
                    <a:pt x="1676" y="1430"/>
                  </a:lnTo>
                  <a:lnTo>
                    <a:pt x="1720" y="1456"/>
                  </a:lnTo>
                  <a:lnTo>
                    <a:pt x="1818" y="1403"/>
                  </a:lnTo>
                  <a:lnTo>
                    <a:pt x="1888" y="1333"/>
                  </a:lnTo>
                  <a:lnTo>
                    <a:pt x="1906" y="1280"/>
                  </a:lnTo>
                  <a:lnTo>
                    <a:pt x="1862" y="1236"/>
                  </a:lnTo>
                  <a:lnTo>
                    <a:pt x="1818" y="1183"/>
                  </a:lnTo>
                  <a:lnTo>
                    <a:pt x="1844" y="1130"/>
                  </a:lnTo>
                  <a:lnTo>
                    <a:pt x="1923" y="1042"/>
                  </a:lnTo>
                  <a:lnTo>
                    <a:pt x="1968" y="989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Huila</a:t>
              </a:r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CC93A8C7-1F83-4D48-BB22-63F65BA861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7527" y="4235888"/>
              <a:ext cx="930956" cy="912594"/>
            </a:xfrm>
            <a:custGeom>
              <a:avLst/>
              <a:gdLst>
                <a:gd name="T0" fmla="*/ 971 w 2622"/>
                <a:gd name="T1" fmla="*/ 0 h 2506"/>
                <a:gd name="T2" fmla="*/ 891 w 2622"/>
                <a:gd name="T3" fmla="*/ 52 h 2506"/>
                <a:gd name="T4" fmla="*/ 803 w 2622"/>
                <a:gd name="T5" fmla="*/ 0 h 2506"/>
                <a:gd name="T6" fmla="*/ 750 w 2622"/>
                <a:gd name="T7" fmla="*/ 52 h 2506"/>
                <a:gd name="T8" fmla="*/ 697 w 2622"/>
                <a:gd name="T9" fmla="*/ 105 h 2506"/>
                <a:gd name="T10" fmla="*/ 618 w 2622"/>
                <a:gd name="T11" fmla="*/ 123 h 2506"/>
                <a:gd name="T12" fmla="*/ 547 w 2622"/>
                <a:gd name="T13" fmla="*/ 185 h 2506"/>
                <a:gd name="T14" fmla="*/ 424 w 2622"/>
                <a:gd name="T15" fmla="*/ 317 h 2506"/>
                <a:gd name="T16" fmla="*/ 344 w 2622"/>
                <a:gd name="T17" fmla="*/ 467 h 2506"/>
                <a:gd name="T18" fmla="*/ 335 w 2622"/>
                <a:gd name="T19" fmla="*/ 600 h 2506"/>
                <a:gd name="T20" fmla="*/ 415 w 2622"/>
                <a:gd name="T21" fmla="*/ 741 h 2506"/>
                <a:gd name="T22" fmla="*/ 494 w 2622"/>
                <a:gd name="T23" fmla="*/ 855 h 2506"/>
                <a:gd name="T24" fmla="*/ 529 w 2622"/>
                <a:gd name="T25" fmla="*/ 917 h 2506"/>
                <a:gd name="T26" fmla="*/ 468 w 2622"/>
                <a:gd name="T27" fmla="*/ 1005 h 2506"/>
                <a:gd name="T28" fmla="*/ 362 w 2622"/>
                <a:gd name="T29" fmla="*/ 988 h 2506"/>
                <a:gd name="T30" fmla="*/ 176 w 2622"/>
                <a:gd name="T31" fmla="*/ 970 h 2506"/>
                <a:gd name="T32" fmla="*/ 71 w 2622"/>
                <a:gd name="T33" fmla="*/ 1058 h 2506"/>
                <a:gd name="T34" fmla="*/ 0 w 2622"/>
                <a:gd name="T35" fmla="*/ 1182 h 2506"/>
                <a:gd name="T36" fmla="*/ 124 w 2622"/>
                <a:gd name="T37" fmla="*/ 1279 h 2506"/>
                <a:gd name="T38" fmla="*/ 176 w 2622"/>
                <a:gd name="T39" fmla="*/ 1367 h 2506"/>
                <a:gd name="T40" fmla="*/ 318 w 2622"/>
                <a:gd name="T41" fmla="*/ 1473 h 2506"/>
                <a:gd name="T42" fmla="*/ 450 w 2622"/>
                <a:gd name="T43" fmla="*/ 1561 h 2506"/>
                <a:gd name="T44" fmla="*/ 653 w 2622"/>
                <a:gd name="T45" fmla="*/ 1623 h 2506"/>
                <a:gd name="T46" fmla="*/ 777 w 2622"/>
                <a:gd name="T47" fmla="*/ 1755 h 2506"/>
                <a:gd name="T48" fmla="*/ 953 w 2622"/>
                <a:gd name="T49" fmla="*/ 1817 h 2506"/>
                <a:gd name="T50" fmla="*/ 1077 w 2622"/>
                <a:gd name="T51" fmla="*/ 1914 h 2506"/>
                <a:gd name="T52" fmla="*/ 1333 w 2622"/>
                <a:gd name="T53" fmla="*/ 2047 h 2506"/>
                <a:gd name="T54" fmla="*/ 1544 w 2622"/>
                <a:gd name="T55" fmla="*/ 2064 h 2506"/>
                <a:gd name="T56" fmla="*/ 1703 w 2622"/>
                <a:gd name="T57" fmla="*/ 2153 h 2506"/>
                <a:gd name="T58" fmla="*/ 1836 w 2622"/>
                <a:gd name="T59" fmla="*/ 2250 h 2506"/>
                <a:gd name="T60" fmla="*/ 1915 w 2622"/>
                <a:gd name="T61" fmla="*/ 2408 h 2506"/>
                <a:gd name="T62" fmla="*/ 2039 w 2622"/>
                <a:gd name="T63" fmla="*/ 2461 h 2506"/>
                <a:gd name="T64" fmla="*/ 2197 w 2622"/>
                <a:gd name="T65" fmla="*/ 2505 h 2506"/>
                <a:gd name="T66" fmla="*/ 2321 w 2622"/>
                <a:gd name="T67" fmla="*/ 2488 h 2506"/>
                <a:gd name="T68" fmla="*/ 2330 w 2622"/>
                <a:gd name="T69" fmla="*/ 2382 h 2506"/>
                <a:gd name="T70" fmla="*/ 2303 w 2622"/>
                <a:gd name="T71" fmla="*/ 2250 h 2506"/>
                <a:gd name="T72" fmla="*/ 2312 w 2622"/>
                <a:gd name="T73" fmla="*/ 2188 h 2506"/>
                <a:gd name="T74" fmla="*/ 2400 w 2622"/>
                <a:gd name="T75" fmla="*/ 2126 h 2506"/>
                <a:gd name="T76" fmla="*/ 2356 w 2622"/>
                <a:gd name="T77" fmla="*/ 2003 h 2506"/>
                <a:gd name="T78" fmla="*/ 2339 w 2622"/>
                <a:gd name="T79" fmla="*/ 1914 h 2506"/>
                <a:gd name="T80" fmla="*/ 2294 w 2622"/>
                <a:gd name="T81" fmla="*/ 1764 h 2506"/>
                <a:gd name="T82" fmla="*/ 2303 w 2622"/>
                <a:gd name="T83" fmla="*/ 1588 h 2506"/>
                <a:gd name="T84" fmla="*/ 2436 w 2622"/>
                <a:gd name="T85" fmla="*/ 1526 h 2506"/>
                <a:gd name="T86" fmla="*/ 2586 w 2622"/>
                <a:gd name="T87" fmla="*/ 1491 h 2506"/>
                <a:gd name="T88" fmla="*/ 2612 w 2622"/>
                <a:gd name="T89" fmla="*/ 1394 h 2506"/>
                <a:gd name="T90" fmla="*/ 2621 w 2622"/>
                <a:gd name="T91" fmla="*/ 1252 h 2506"/>
                <a:gd name="T92" fmla="*/ 2568 w 2622"/>
                <a:gd name="T93" fmla="*/ 1129 h 2506"/>
                <a:gd name="T94" fmla="*/ 2427 w 2622"/>
                <a:gd name="T95" fmla="*/ 1085 h 2506"/>
                <a:gd name="T96" fmla="*/ 2312 w 2622"/>
                <a:gd name="T97" fmla="*/ 1058 h 2506"/>
                <a:gd name="T98" fmla="*/ 2127 w 2622"/>
                <a:gd name="T99" fmla="*/ 1067 h 2506"/>
                <a:gd name="T100" fmla="*/ 2003 w 2622"/>
                <a:gd name="T101" fmla="*/ 1067 h 2506"/>
                <a:gd name="T102" fmla="*/ 1994 w 2622"/>
                <a:gd name="T103" fmla="*/ 900 h 2506"/>
                <a:gd name="T104" fmla="*/ 2091 w 2622"/>
                <a:gd name="T105" fmla="*/ 794 h 2506"/>
                <a:gd name="T106" fmla="*/ 1959 w 2622"/>
                <a:gd name="T107" fmla="*/ 714 h 2506"/>
                <a:gd name="T108" fmla="*/ 1941 w 2622"/>
                <a:gd name="T109" fmla="*/ 573 h 2506"/>
                <a:gd name="T110" fmla="*/ 1844 w 2622"/>
                <a:gd name="T111" fmla="*/ 520 h 2506"/>
                <a:gd name="T112" fmla="*/ 1633 w 2622"/>
                <a:gd name="T113" fmla="*/ 555 h 2506"/>
                <a:gd name="T114" fmla="*/ 1491 w 2622"/>
                <a:gd name="T115" fmla="*/ 485 h 2506"/>
                <a:gd name="T116" fmla="*/ 1394 w 2622"/>
                <a:gd name="T117" fmla="*/ 370 h 2506"/>
                <a:gd name="T118" fmla="*/ 1288 w 2622"/>
                <a:gd name="T119" fmla="*/ 220 h 2506"/>
                <a:gd name="T120" fmla="*/ 1147 w 2622"/>
                <a:gd name="T121" fmla="*/ 88 h 2506"/>
                <a:gd name="T122" fmla="*/ 1015 w 2622"/>
                <a:gd name="T123" fmla="*/ 44 h 2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22" h="2506">
                  <a:moveTo>
                    <a:pt x="1015" y="44"/>
                  </a:moveTo>
                  <a:lnTo>
                    <a:pt x="971" y="0"/>
                  </a:lnTo>
                  <a:lnTo>
                    <a:pt x="918" y="8"/>
                  </a:lnTo>
                  <a:lnTo>
                    <a:pt x="891" y="52"/>
                  </a:lnTo>
                  <a:lnTo>
                    <a:pt x="838" y="52"/>
                  </a:lnTo>
                  <a:lnTo>
                    <a:pt x="803" y="0"/>
                  </a:lnTo>
                  <a:lnTo>
                    <a:pt x="750" y="17"/>
                  </a:lnTo>
                  <a:lnTo>
                    <a:pt x="750" y="52"/>
                  </a:lnTo>
                  <a:lnTo>
                    <a:pt x="732" y="114"/>
                  </a:lnTo>
                  <a:lnTo>
                    <a:pt x="697" y="105"/>
                  </a:lnTo>
                  <a:lnTo>
                    <a:pt x="662" y="88"/>
                  </a:lnTo>
                  <a:lnTo>
                    <a:pt x="618" y="123"/>
                  </a:lnTo>
                  <a:lnTo>
                    <a:pt x="627" y="176"/>
                  </a:lnTo>
                  <a:lnTo>
                    <a:pt x="547" y="185"/>
                  </a:lnTo>
                  <a:lnTo>
                    <a:pt x="477" y="229"/>
                  </a:lnTo>
                  <a:lnTo>
                    <a:pt x="424" y="317"/>
                  </a:lnTo>
                  <a:lnTo>
                    <a:pt x="371" y="405"/>
                  </a:lnTo>
                  <a:lnTo>
                    <a:pt x="344" y="467"/>
                  </a:lnTo>
                  <a:lnTo>
                    <a:pt x="327" y="564"/>
                  </a:lnTo>
                  <a:lnTo>
                    <a:pt x="335" y="600"/>
                  </a:lnTo>
                  <a:lnTo>
                    <a:pt x="379" y="679"/>
                  </a:lnTo>
                  <a:lnTo>
                    <a:pt x="415" y="741"/>
                  </a:lnTo>
                  <a:lnTo>
                    <a:pt x="468" y="785"/>
                  </a:lnTo>
                  <a:lnTo>
                    <a:pt x="494" y="855"/>
                  </a:lnTo>
                  <a:lnTo>
                    <a:pt x="538" y="873"/>
                  </a:lnTo>
                  <a:lnTo>
                    <a:pt x="529" y="917"/>
                  </a:lnTo>
                  <a:lnTo>
                    <a:pt x="529" y="970"/>
                  </a:lnTo>
                  <a:lnTo>
                    <a:pt x="468" y="1005"/>
                  </a:lnTo>
                  <a:lnTo>
                    <a:pt x="424" y="979"/>
                  </a:lnTo>
                  <a:lnTo>
                    <a:pt x="362" y="988"/>
                  </a:lnTo>
                  <a:lnTo>
                    <a:pt x="265" y="970"/>
                  </a:lnTo>
                  <a:lnTo>
                    <a:pt x="176" y="970"/>
                  </a:lnTo>
                  <a:lnTo>
                    <a:pt x="124" y="997"/>
                  </a:lnTo>
                  <a:lnTo>
                    <a:pt x="71" y="1058"/>
                  </a:lnTo>
                  <a:lnTo>
                    <a:pt x="9" y="1120"/>
                  </a:lnTo>
                  <a:lnTo>
                    <a:pt x="0" y="1182"/>
                  </a:lnTo>
                  <a:lnTo>
                    <a:pt x="44" y="1252"/>
                  </a:lnTo>
                  <a:lnTo>
                    <a:pt x="124" y="1279"/>
                  </a:lnTo>
                  <a:lnTo>
                    <a:pt x="132" y="1323"/>
                  </a:lnTo>
                  <a:lnTo>
                    <a:pt x="176" y="1367"/>
                  </a:lnTo>
                  <a:lnTo>
                    <a:pt x="265" y="1411"/>
                  </a:lnTo>
                  <a:lnTo>
                    <a:pt x="318" y="1473"/>
                  </a:lnTo>
                  <a:lnTo>
                    <a:pt x="362" y="1517"/>
                  </a:lnTo>
                  <a:lnTo>
                    <a:pt x="450" y="1561"/>
                  </a:lnTo>
                  <a:lnTo>
                    <a:pt x="556" y="1623"/>
                  </a:lnTo>
                  <a:lnTo>
                    <a:pt x="653" y="1623"/>
                  </a:lnTo>
                  <a:lnTo>
                    <a:pt x="697" y="1676"/>
                  </a:lnTo>
                  <a:lnTo>
                    <a:pt x="777" y="1755"/>
                  </a:lnTo>
                  <a:lnTo>
                    <a:pt x="847" y="1800"/>
                  </a:lnTo>
                  <a:lnTo>
                    <a:pt x="953" y="1817"/>
                  </a:lnTo>
                  <a:lnTo>
                    <a:pt x="997" y="1879"/>
                  </a:lnTo>
                  <a:lnTo>
                    <a:pt x="1077" y="1914"/>
                  </a:lnTo>
                  <a:lnTo>
                    <a:pt x="1183" y="2003"/>
                  </a:lnTo>
                  <a:lnTo>
                    <a:pt x="1333" y="2047"/>
                  </a:lnTo>
                  <a:lnTo>
                    <a:pt x="1456" y="2038"/>
                  </a:lnTo>
                  <a:lnTo>
                    <a:pt x="1544" y="2064"/>
                  </a:lnTo>
                  <a:lnTo>
                    <a:pt x="1633" y="2108"/>
                  </a:lnTo>
                  <a:lnTo>
                    <a:pt x="1703" y="2153"/>
                  </a:lnTo>
                  <a:lnTo>
                    <a:pt x="1774" y="2205"/>
                  </a:lnTo>
                  <a:lnTo>
                    <a:pt x="1836" y="2250"/>
                  </a:lnTo>
                  <a:lnTo>
                    <a:pt x="1880" y="2338"/>
                  </a:lnTo>
                  <a:lnTo>
                    <a:pt x="1915" y="2408"/>
                  </a:lnTo>
                  <a:lnTo>
                    <a:pt x="1941" y="2461"/>
                  </a:lnTo>
                  <a:lnTo>
                    <a:pt x="2039" y="2461"/>
                  </a:lnTo>
                  <a:lnTo>
                    <a:pt x="2118" y="2479"/>
                  </a:lnTo>
                  <a:lnTo>
                    <a:pt x="2197" y="2505"/>
                  </a:lnTo>
                  <a:lnTo>
                    <a:pt x="2286" y="2470"/>
                  </a:lnTo>
                  <a:lnTo>
                    <a:pt x="2321" y="2488"/>
                  </a:lnTo>
                  <a:lnTo>
                    <a:pt x="2339" y="2444"/>
                  </a:lnTo>
                  <a:lnTo>
                    <a:pt x="2330" y="2382"/>
                  </a:lnTo>
                  <a:lnTo>
                    <a:pt x="2303" y="2329"/>
                  </a:lnTo>
                  <a:lnTo>
                    <a:pt x="2303" y="2250"/>
                  </a:lnTo>
                  <a:lnTo>
                    <a:pt x="2259" y="2205"/>
                  </a:lnTo>
                  <a:lnTo>
                    <a:pt x="2312" y="2188"/>
                  </a:lnTo>
                  <a:lnTo>
                    <a:pt x="2392" y="2170"/>
                  </a:lnTo>
                  <a:lnTo>
                    <a:pt x="2400" y="2126"/>
                  </a:lnTo>
                  <a:lnTo>
                    <a:pt x="2374" y="2082"/>
                  </a:lnTo>
                  <a:lnTo>
                    <a:pt x="2356" y="2003"/>
                  </a:lnTo>
                  <a:lnTo>
                    <a:pt x="2365" y="1941"/>
                  </a:lnTo>
                  <a:lnTo>
                    <a:pt x="2339" y="1914"/>
                  </a:lnTo>
                  <a:lnTo>
                    <a:pt x="2312" y="1853"/>
                  </a:lnTo>
                  <a:lnTo>
                    <a:pt x="2294" y="1764"/>
                  </a:lnTo>
                  <a:lnTo>
                    <a:pt x="2294" y="1667"/>
                  </a:lnTo>
                  <a:lnTo>
                    <a:pt x="2303" y="1588"/>
                  </a:lnTo>
                  <a:lnTo>
                    <a:pt x="2356" y="1544"/>
                  </a:lnTo>
                  <a:lnTo>
                    <a:pt x="2436" y="1526"/>
                  </a:lnTo>
                  <a:lnTo>
                    <a:pt x="2515" y="1517"/>
                  </a:lnTo>
                  <a:lnTo>
                    <a:pt x="2586" y="1491"/>
                  </a:lnTo>
                  <a:lnTo>
                    <a:pt x="2594" y="1447"/>
                  </a:lnTo>
                  <a:lnTo>
                    <a:pt x="2612" y="1394"/>
                  </a:lnTo>
                  <a:lnTo>
                    <a:pt x="2586" y="1323"/>
                  </a:lnTo>
                  <a:lnTo>
                    <a:pt x="2621" y="1252"/>
                  </a:lnTo>
                  <a:lnTo>
                    <a:pt x="2612" y="1182"/>
                  </a:lnTo>
                  <a:lnTo>
                    <a:pt x="2568" y="1129"/>
                  </a:lnTo>
                  <a:lnTo>
                    <a:pt x="2497" y="1102"/>
                  </a:lnTo>
                  <a:lnTo>
                    <a:pt x="2427" y="1085"/>
                  </a:lnTo>
                  <a:lnTo>
                    <a:pt x="2365" y="1041"/>
                  </a:lnTo>
                  <a:lnTo>
                    <a:pt x="2312" y="1058"/>
                  </a:lnTo>
                  <a:lnTo>
                    <a:pt x="2224" y="1085"/>
                  </a:lnTo>
                  <a:lnTo>
                    <a:pt x="2127" y="1067"/>
                  </a:lnTo>
                  <a:lnTo>
                    <a:pt x="2074" y="1102"/>
                  </a:lnTo>
                  <a:lnTo>
                    <a:pt x="2003" y="1067"/>
                  </a:lnTo>
                  <a:lnTo>
                    <a:pt x="1994" y="988"/>
                  </a:lnTo>
                  <a:lnTo>
                    <a:pt x="1994" y="900"/>
                  </a:lnTo>
                  <a:lnTo>
                    <a:pt x="2047" y="838"/>
                  </a:lnTo>
                  <a:lnTo>
                    <a:pt x="2091" y="794"/>
                  </a:lnTo>
                  <a:lnTo>
                    <a:pt x="2047" y="750"/>
                  </a:lnTo>
                  <a:lnTo>
                    <a:pt x="1959" y="714"/>
                  </a:lnTo>
                  <a:lnTo>
                    <a:pt x="1941" y="652"/>
                  </a:lnTo>
                  <a:lnTo>
                    <a:pt x="1941" y="573"/>
                  </a:lnTo>
                  <a:lnTo>
                    <a:pt x="1906" y="511"/>
                  </a:lnTo>
                  <a:lnTo>
                    <a:pt x="1844" y="520"/>
                  </a:lnTo>
                  <a:lnTo>
                    <a:pt x="1721" y="538"/>
                  </a:lnTo>
                  <a:lnTo>
                    <a:pt x="1633" y="555"/>
                  </a:lnTo>
                  <a:lnTo>
                    <a:pt x="1553" y="520"/>
                  </a:lnTo>
                  <a:lnTo>
                    <a:pt x="1491" y="485"/>
                  </a:lnTo>
                  <a:lnTo>
                    <a:pt x="1456" y="423"/>
                  </a:lnTo>
                  <a:lnTo>
                    <a:pt x="1394" y="370"/>
                  </a:lnTo>
                  <a:lnTo>
                    <a:pt x="1333" y="282"/>
                  </a:lnTo>
                  <a:lnTo>
                    <a:pt x="1288" y="220"/>
                  </a:lnTo>
                  <a:lnTo>
                    <a:pt x="1209" y="158"/>
                  </a:lnTo>
                  <a:lnTo>
                    <a:pt x="1147" y="88"/>
                  </a:lnTo>
                  <a:lnTo>
                    <a:pt x="1103" y="26"/>
                  </a:lnTo>
                  <a:lnTo>
                    <a:pt x="1015" y="44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Nariño</a:t>
              </a:r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BA1D385F-99D0-4584-A8CF-ED83E5AB30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90183" y="4727532"/>
              <a:ext cx="1381570" cy="748712"/>
            </a:xfrm>
            <a:custGeom>
              <a:avLst/>
              <a:gdLst>
                <a:gd name="T0" fmla="*/ 230 w 3893"/>
                <a:gd name="T1" fmla="*/ 1208 h 2056"/>
                <a:gd name="T2" fmla="*/ 406 w 3893"/>
                <a:gd name="T3" fmla="*/ 1253 h 2056"/>
                <a:gd name="T4" fmla="*/ 556 w 3893"/>
                <a:gd name="T5" fmla="*/ 1217 h 2056"/>
                <a:gd name="T6" fmla="*/ 733 w 3893"/>
                <a:gd name="T7" fmla="*/ 1253 h 2056"/>
                <a:gd name="T8" fmla="*/ 874 w 3893"/>
                <a:gd name="T9" fmla="*/ 1085 h 2056"/>
                <a:gd name="T10" fmla="*/ 980 w 3893"/>
                <a:gd name="T11" fmla="*/ 1032 h 2056"/>
                <a:gd name="T12" fmla="*/ 1165 w 3893"/>
                <a:gd name="T13" fmla="*/ 1094 h 2056"/>
                <a:gd name="T14" fmla="*/ 1324 w 3893"/>
                <a:gd name="T15" fmla="*/ 1217 h 2056"/>
                <a:gd name="T16" fmla="*/ 1509 w 3893"/>
                <a:gd name="T17" fmla="*/ 1358 h 2056"/>
                <a:gd name="T18" fmla="*/ 1889 w 3893"/>
                <a:gd name="T19" fmla="*/ 1508 h 2056"/>
                <a:gd name="T20" fmla="*/ 2092 w 3893"/>
                <a:gd name="T21" fmla="*/ 1553 h 2056"/>
                <a:gd name="T22" fmla="*/ 2321 w 3893"/>
                <a:gd name="T23" fmla="*/ 1535 h 2056"/>
                <a:gd name="T24" fmla="*/ 2462 w 3893"/>
                <a:gd name="T25" fmla="*/ 1561 h 2056"/>
                <a:gd name="T26" fmla="*/ 2639 w 3893"/>
                <a:gd name="T27" fmla="*/ 1685 h 2056"/>
                <a:gd name="T28" fmla="*/ 2833 w 3893"/>
                <a:gd name="T29" fmla="*/ 1694 h 2056"/>
                <a:gd name="T30" fmla="*/ 2965 w 3893"/>
                <a:gd name="T31" fmla="*/ 1853 h 2056"/>
                <a:gd name="T32" fmla="*/ 3124 w 3893"/>
                <a:gd name="T33" fmla="*/ 1950 h 2056"/>
                <a:gd name="T34" fmla="*/ 3292 w 3893"/>
                <a:gd name="T35" fmla="*/ 2055 h 2056"/>
                <a:gd name="T36" fmla="*/ 3715 w 3893"/>
                <a:gd name="T37" fmla="*/ 1800 h 2056"/>
                <a:gd name="T38" fmla="*/ 3574 w 3893"/>
                <a:gd name="T39" fmla="*/ 1694 h 2056"/>
                <a:gd name="T40" fmla="*/ 3442 w 3893"/>
                <a:gd name="T41" fmla="*/ 1694 h 2056"/>
                <a:gd name="T42" fmla="*/ 3301 w 3893"/>
                <a:gd name="T43" fmla="*/ 1570 h 2056"/>
                <a:gd name="T44" fmla="*/ 3159 w 3893"/>
                <a:gd name="T45" fmla="*/ 1597 h 2056"/>
                <a:gd name="T46" fmla="*/ 3018 w 3893"/>
                <a:gd name="T47" fmla="*/ 1579 h 2056"/>
                <a:gd name="T48" fmla="*/ 2948 w 3893"/>
                <a:gd name="T49" fmla="*/ 1473 h 2056"/>
                <a:gd name="T50" fmla="*/ 2921 w 3893"/>
                <a:gd name="T51" fmla="*/ 1367 h 2056"/>
                <a:gd name="T52" fmla="*/ 2798 w 3893"/>
                <a:gd name="T53" fmla="*/ 1235 h 2056"/>
                <a:gd name="T54" fmla="*/ 2568 w 3893"/>
                <a:gd name="T55" fmla="*/ 1226 h 2056"/>
                <a:gd name="T56" fmla="*/ 2542 w 3893"/>
                <a:gd name="T57" fmla="*/ 1058 h 2056"/>
                <a:gd name="T58" fmla="*/ 2427 w 3893"/>
                <a:gd name="T59" fmla="*/ 970 h 2056"/>
                <a:gd name="T60" fmla="*/ 2303 w 3893"/>
                <a:gd name="T61" fmla="*/ 953 h 2056"/>
                <a:gd name="T62" fmla="*/ 2268 w 3893"/>
                <a:gd name="T63" fmla="*/ 829 h 2056"/>
                <a:gd name="T64" fmla="*/ 2224 w 3893"/>
                <a:gd name="T65" fmla="*/ 714 h 2056"/>
                <a:gd name="T66" fmla="*/ 1995 w 3893"/>
                <a:gd name="T67" fmla="*/ 679 h 2056"/>
                <a:gd name="T68" fmla="*/ 1845 w 3893"/>
                <a:gd name="T69" fmla="*/ 582 h 2056"/>
                <a:gd name="T70" fmla="*/ 1668 w 3893"/>
                <a:gd name="T71" fmla="*/ 573 h 2056"/>
                <a:gd name="T72" fmla="*/ 1492 w 3893"/>
                <a:gd name="T73" fmla="*/ 555 h 2056"/>
                <a:gd name="T74" fmla="*/ 1403 w 3893"/>
                <a:gd name="T75" fmla="*/ 405 h 2056"/>
                <a:gd name="T76" fmla="*/ 1227 w 3893"/>
                <a:gd name="T77" fmla="*/ 370 h 2056"/>
                <a:gd name="T78" fmla="*/ 1112 w 3893"/>
                <a:gd name="T79" fmla="*/ 423 h 2056"/>
                <a:gd name="T80" fmla="*/ 936 w 3893"/>
                <a:gd name="T81" fmla="*/ 467 h 2056"/>
                <a:gd name="T82" fmla="*/ 786 w 3893"/>
                <a:gd name="T83" fmla="*/ 450 h 2056"/>
                <a:gd name="T84" fmla="*/ 653 w 3893"/>
                <a:gd name="T85" fmla="*/ 308 h 2056"/>
                <a:gd name="T86" fmla="*/ 618 w 3893"/>
                <a:gd name="T87" fmla="*/ 35 h 2056"/>
                <a:gd name="T88" fmla="*/ 441 w 3893"/>
                <a:gd name="T89" fmla="*/ 79 h 2056"/>
                <a:gd name="T90" fmla="*/ 256 w 3893"/>
                <a:gd name="T91" fmla="*/ 167 h 2056"/>
                <a:gd name="T92" fmla="*/ 44 w 3893"/>
                <a:gd name="T93" fmla="*/ 238 h 2056"/>
                <a:gd name="T94" fmla="*/ 53 w 3893"/>
                <a:gd name="T95" fmla="*/ 503 h 2056"/>
                <a:gd name="T96" fmla="*/ 97 w 3893"/>
                <a:gd name="T97" fmla="*/ 653 h 2056"/>
                <a:gd name="T98" fmla="*/ 133 w 3893"/>
                <a:gd name="T99" fmla="*/ 820 h 2056"/>
                <a:gd name="T100" fmla="*/ 44 w 3893"/>
                <a:gd name="T101" fmla="*/ 900 h 2056"/>
                <a:gd name="T102" fmla="*/ 80 w 3893"/>
                <a:gd name="T103" fmla="*/ 1094 h 20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893" h="2056">
                  <a:moveTo>
                    <a:pt x="97" y="1182"/>
                  </a:moveTo>
                  <a:lnTo>
                    <a:pt x="159" y="1200"/>
                  </a:lnTo>
                  <a:lnTo>
                    <a:pt x="230" y="1208"/>
                  </a:lnTo>
                  <a:lnTo>
                    <a:pt x="283" y="1244"/>
                  </a:lnTo>
                  <a:lnTo>
                    <a:pt x="335" y="1253"/>
                  </a:lnTo>
                  <a:lnTo>
                    <a:pt x="406" y="1253"/>
                  </a:lnTo>
                  <a:lnTo>
                    <a:pt x="477" y="1270"/>
                  </a:lnTo>
                  <a:lnTo>
                    <a:pt x="459" y="1217"/>
                  </a:lnTo>
                  <a:lnTo>
                    <a:pt x="556" y="1217"/>
                  </a:lnTo>
                  <a:lnTo>
                    <a:pt x="618" y="1244"/>
                  </a:lnTo>
                  <a:lnTo>
                    <a:pt x="671" y="1288"/>
                  </a:lnTo>
                  <a:lnTo>
                    <a:pt x="733" y="1253"/>
                  </a:lnTo>
                  <a:lnTo>
                    <a:pt x="794" y="1244"/>
                  </a:lnTo>
                  <a:lnTo>
                    <a:pt x="865" y="1244"/>
                  </a:lnTo>
                  <a:lnTo>
                    <a:pt x="874" y="1085"/>
                  </a:lnTo>
                  <a:lnTo>
                    <a:pt x="936" y="1094"/>
                  </a:lnTo>
                  <a:lnTo>
                    <a:pt x="944" y="1058"/>
                  </a:lnTo>
                  <a:lnTo>
                    <a:pt x="980" y="1032"/>
                  </a:lnTo>
                  <a:lnTo>
                    <a:pt x="1059" y="1076"/>
                  </a:lnTo>
                  <a:lnTo>
                    <a:pt x="1121" y="1103"/>
                  </a:lnTo>
                  <a:lnTo>
                    <a:pt x="1165" y="1094"/>
                  </a:lnTo>
                  <a:lnTo>
                    <a:pt x="1218" y="1147"/>
                  </a:lnTo>
                  <a:lnTo>
                    <a:pt x="1280" y="1155"/>
                  </a:lnTo>
                  <a:lnTo>
                    <a:pt x="1324" y="1217"/>
                  </a:lnTo>
                  <a:lnTo>
                    <a:pt x="1377" y="1261"/>
                  </a:lnTo>
                  <a:lnTo>
                    <a:pt x="1421" y="1323"/>
                  </a:lnTo>
                  <a:lnTo>
                    <a:pt x="1509" y="1358"/>
                  </a:lnTo>
                  <a:lnTo>
                    <a:pt x="1642" y="1438"/>
                  </a:lnTo>
                  <a:lnTo>
                    <a:pt x="1800" y="1420"/>
                  </a:lnTo>
                  <a:lnTo>
                    <a:pt x="1889" y="1508"/>
                  </a:lnTo>
                  <a:lnTo>
                    <a:pt x="1959" y="1517"/>
                  </a:lnTo>
                  <a:lnTo>
                    <a:pt x="2039" y="1553"/>
                  </a:lnTo>
                  <a:lnTo>
                    <a:pt x="2092" y="1553"/>
                  </a:lnTo>
                  <a:lnTo>
                    <a:pt x="2153" y="1579"/>
                  </a:lnTo>
                  <a:lnTo>
                    <a:pt x="2233" y="1579"/>
                  </a:lnTo>
                  <a:lnTo>
                    <a:pt x="2321" y="1535"/>
                  </a:lnTo>
                  <a:lnTo>
                    <a:pt x="2374" y="1561"/>
                  </a:lnTo>
                  <a:lnTo>
                    <a:pt x="2427" y="1570"/>
                  </a:lnTo>
                  <a:lnTo>
                    <a:pt x="2462" y="1561"/>
                  </a:lnTo>
                  <a:lnTo>
                    <a:pt x="2533" y="1614"/>
                  </a:lnTo>
                  <a:lnTo>
                    <a:pt x="2577" y="1667"/>
                  </a:lnTo>
                  <a:lnTo>
                    <a:pt x="2639" y="1685"/>
                  </a:lnTo>
                  <a:lnTo>
                    <a:pt x="2718" y="1711"/>
                  </a:lnTo>
                  <a:lnTo>
                    <a:pt x="2780" y="1641"/>
                  </a:lnTo>
                  <a:lnTo>
                    <a:pt x="2833" y="1694"/>
                  </a:lnTo>
                  <a:lnTo>
                    <a:pt x="2868" y="1773"/>
                  </a:lnTo>
                  <a:lnTo>
                    <a:pt x="2904" y="1817"/>
                  </a:lnTo>
                  <a:lnTo>
                    <a:pt x="2965" y="1853"/>
                  </a:lnTo>
                  <a:lnTo>
                    <a:pt x="3018" y="1861"/>
                  </a:lnTo>
                  <a:lnTo>
                    <a:pt x="3080" y="1905"/>
                  </a:lnTo>
                  <a:lnTo>
                    <a:pt x="3124" y="1950"/>
                  </a:lnTo>
                  <a:lnTo>
                    <a:pt x="3186" y="1967"/>
                  </a:lnTo>
                  <a:lnTo>
                    <a:pt x="3257" y="2003"/>
                  </a:lnTo>
                  <a:lnTo>
                    <a:pt x="3292" y="2055"/>
                  </a:lnTo>
                  <a:lnTo>
                    <a:pt x="3892" y="1853"/>
                  </a:lnTo>
                  <a:lnTo>
                    <a:pt x="3795" y="1826"/>
                  </a:lnTo>
                  <a:lnTo>
                    <a:pt x="3715" y="1800"/>
                  </a:lnTo>
                  <a:lnTo>
                    <a:pt x="3671" y="1755"/>
                  </a:lnTo>
                  <a:lnTo>
                    <a:pt x="3636" y="1729"/>
                  </a:lnTo>
                  <a:lnTo>
                    <a:pt x="3574" y="1694"/>
                  </a:lnTo>
                  <a:lnTo>
                    <a:pt x="3530" y="1729"/>
                  </a:lnTo>
                  <a:lnTo>
                    <a:pt x="3495" y="1685"/>
                  </a:lnTo>
                  <a:lnTo>
                    <a:pt x="3442" y="1694"/>
                  </a:lnTo>
                  <a:lnTo>
                    <a:pt x="3380" y="1658"/>
                  </a:lnTo>
                  <a:lnTo>
                    <a:pt x="3407" y="1614"/>
                  </a:lnTo>
                  <a:lnTo>
                    <a:pt x="3301" y="1570"/>
                  </a:lnTo>
                  <a:lnTo>
                    <a:pt x="3239" y="1579"/>
                  </a:lnTo>
                  <a:lnTo>
                    <a:pt x="3204" y="1553"/>
                  </a:lnTo>
                  <a:lnTo>
                    <a:pt x="3159" y="1597"/>
                  </a:lnTo>
                  <a:lnTo>
                    <a:pt x="3124" y="1570"/>
                  </a:lnTo>
                  <a:lnTo>
                    <a:pt x="3062" y="1605"/>
                  </a:lnTo>
                  <a:lnTo>
                    <a:pt x="3018" y="1579"/>
                  </a:lnTo>
                  <a:lnTo>
                    <a:pt x="3001" y="1526"/>
                  </a:lnTo>
                  <a:lnTo>
                    <a:pt x="2948" y="1526"/>
                  </a:lnTo>
                  <a:lnTo>
                    <a:pt x="2948" y="1473"/>
                  </a:lnTo>
                  <a:lnTo>
                    <a:pt x="2904" y="1438"/>
                  </a:lnTo>
                  <a:lnTo>
                    <a:pt x="2895" y="1385"/>
                  </a:lnTo>
                  <a:lnTo>
                    <a:pt x="2921" y="1367"/>
                  </a:lnTo>
                  <a:lnTo>
                    <a:pt x="2912" y="1297"/>
                  </a:lnTo>
                  <a:lnTo>
                    <a:pt x="2859" y="1253"/>
                  </a:lnTo>
                  <a:lnTo>
                    <a:pt x="2798" y="1235"/>
                  </a:lnTo>
                  <a:lnTo>
                    <a:pt x="2701" y="1235"/>
                  </a:lnTo>
                  <a:lnTo>
                    <a:pt x="2621" y="1191"/>
                  </a:lnTo>
                  <a:lnTo>
                    <a:pt x="2568" y="1226"/>
                  </a:lnTo>
                  <a:lnTo>
                    <a:pt x="2542" y="1182"/>
                  </a:lnTo>
                  <a:lnTo>
                    <a:pt x="2515" y="1120"/>
                  </a:lnTo>
                  <a:lnTo>
                    <a:pt x="2542" y="1058"/>
                  </a:lnTo>
                  <a:lnTo>
                    <a:pt x="2533" y="997"/>
                  </a:lnTo>
                  <a:lnTo>
                    <a:pt x="2480" y="953"/>
                  </a:lnTo>
                  <a:lnTo>
                    <a:pt x="2427" y="970"/>
                  </a:lnTo>
                  <a:lnTo>
                    <a:pt x="2409" y="917"/>
                  </a:lnTo>
                  <a:lnTo>
                    <a:pt x="2365" y="926"/>
                  </a:lnTo>
                  <a:lnTo>
                    <a:pt x="2303" y="953"/>
                  </a:lnTo>
                  <a:lnTo>
                    <a:pt x="2242" y="926"/>
                  </a:lnTo>
                  <a:lnTo>
                    <a:pt x="2242" y="882"/>
                  </a:lnTo>
                  <a:lnTo>
                    <a:pt x="2268" y="829"/>
                  </a:lnTo>
                  <a:lnTo>
                    <a:pt x="2250" y="785"/>
                  </a:lnTo>
                  <a:lnTo>
                    <a:pt x="2189" y="767"/>
                  </a:lnTo>
                  <a:lnTo>
                    <a:pt x="2224" y="714"/>
                  </a:lnTo>
                  <a:lnTo>
                    <a:pt x="2118" y="653"/>
                  </a:lnTo>
                  <a:lnTo>
                    <a:pt x="2065" y="661"/>
                  </a:lnTo>
                  <a:lnTo>
                    <a:pt x="1995" y="679"/>
                  </a:lnTo>
                  <a:lnTo>
                    <a:pt x="1950" y="635"/>
                  </a:lnTo>
                  <a:lnTo>
                    <a:pt x="1880" y="644"/>
                  </a:lnTo>
                  <a:lnTo>
                    <a:pt x="1845" y="582"/>
                  </a:lnTo>
                  <a:lnTo>
                    <a:pt x="1783" y="600"/>
                  </a:lnTo>
                  <a:lnTo>
                    <a:pt x="1730" y="555"/>
                  </a:lnTo>
                  <a:lnTo>
                    <a:pt x="1668" y="573"/>
                  </a:lnTo>
                  <a:lnTo>
                    <a:pt x="1589" y="591"/>
                  </a:lnTo>
                  <a:lnTo>
                    <a:pt x="1553" y="529"/>
                  </a:lnTo>
                  <a:lnTo>
                    <a:pt x="1492" y="555"/>
                  </a:lnTo>
                  <a:lnTo>
                    <a:pt x="1439" y="494"/>
                  </a:lnTo>
                  <a:lnTo>
                    <a:pt x="1403" y="458"/>
                  </a:lnTo>
                  <a:lnTo>
                    <a:pt x="1403" y="405"/>
                  </a:lnTo>
                  <a:lnTo>
                    <a:pt x="1342" y="370"/>
                  </a:lnTo>
                  <a:lnTo>
                    <a:pt x="1297" y="379"/>
                  </a:lnTo>
                  <a:lnTo>
                    <a:pt x="1227" y="370"/>
                  </a:lnTo>
                  <a:lnTo>
                    <a:pt x="1209" y="414"/>
                  </a:lnTo>
                  <a:lnTo>
                    <a:pt x="1165" y="432"/>
                  </a:lnTo>
                  <a:lnTo>
                    <a:pt x="1112" y="423"/>
                  </a:lnTo>
                  <a:lnTo>
                    <a:pt x="1068" y="450"/>
                  </a:lnTo>
                  <a:lnTo>
                    <a:pt x="1033" y="467"/>
                  </a:lnTo>
                  <a:lnTo>
                    <a:pt x="936" y="467"/>
                  </a:lnTo>
                  <a:lnTo>
                    <a:pt x="900" y="423"/>
                  </a:lnTo>
                  <a:lnTo>
                    <a:pt x="856" y="458"/>
                  </a:lnTo>
                  <a:lnTo>
                    <a:pt x="786" y="450"/>
                  </a:lnTo>
                  <a:lnTo>
                    <a:pt x="715" y="405"/>
                  </a:lnTo>
                  <a:lnTo>
                    <a:pt x="653" y="388"/>
                  </a:lnTo>
                  <a:lnTo>
                    <a:pt x="653" y="308"/>
                  </a:lnTo>
                  <a:lnTo>
                    <a:pt x="644" y="220"/>
                  </a:lnTo>
                  <a:lnTo>
                    <a:pt x="644" y="105"/>
                  </a:lnTo>
                  <a:lnTo>
                    <a:pt x="618" y="35"/>
                  </a:lnTo>
                  <a:lnTo>
                    <a:pt x="521" y="0"/>
                  </a:lnTo>
                  <a:lnTo>
                    <a:pt x="459" y="17"/>
                  </a:lnTo>
                  <a:lnTo>
                    <a:pt x="441" y="79"/>
                  </a:lnTo>
                  <a:lnTo>
                    <a:pt x="415" y="123"/>
                  </a:lnTo>
                  <a:lnTo>
                    <a:pt x="327" y="141"/>
                  </a:lnTo>
                  <a:lnTo>
                    <a:pt x="256" y="167"/>
                  </a:lnTo>
                  <a:lnTo>
                    <a:pt x="177" y="176"/>
                  </a:lnTo>
                  <a:lnTo>
                    <a:pt x="97" y="194"/>
                  </a:lnTo>
                  <a:lnTo>
                    <a:pt x="44" y="238"/>
                  </a:lnTo>
                  <a:lnTo>
                    <a:pt x="35" y="317"/>
                  </a:lnTo>
                  <a:lnTo>
                    <a:pt x="35" y="414"/>
                  </a:lnTo>
                  <a:lnTo>
                    <a:pt x="53" y="503"/>
                  </a:lnTo>
                  <a:lnTo>
                    <a:pt x="80" y="564"/>
                  </a:lnTo>
                  <a:lnTo>
                    <a:pt x="106" y="591"/>
                  </a:lnTo>
                  <a:lnTo>
                    <a:pt x="97" y="653"/>
                  </a:lnTo>
                  <a:lnTo>
                    <a:pt x="115" y="732"/>
                  </a:lnTo>
                  <a:lnTo>
                    <a:pt x="141" y="776"/>
                  </a:lnTo>
                  <a:lnTo>
                    <a:pt x="133" y="820"/>
                  </a:lnTo>
                  <a:lnTo>
                    <a:pt x="53" y="838"/>
                  </a:lnTo>
                  <a:lnTo>
                    <a:pt x="0" y="855"/>
                  </a:lnTo>
                  <a:lnTo>
                    <a:pt x="44" y="900"/>
                  </a:lnTo>
                  <a:lnTo>
                    <a:pt x="44" y="979"/>
                  </a:lnTo>
                  <a:lnTo>
                    <a:pt x="71" y="1032"/>
                  </a:lnTo>
                  <a:lnTo>
                    <a:pt x="80" y="1094"/>
                  </a:lnTo>
                  <a:lnTo>
                    <a:pt x="62" y="1138"/>
                  </a:lnTo>
                  <a:lnTo>
                    <a:pt x="97" y="1182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 Putumayo</a:t>
              </a:r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99D7AD90-2D85-4BC0-8815-DEBE5C7CF5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31274" y="4104140"/>
              <a:ext cx="2091915" cy="1396203"/>
            </a:xfrm>
            <a:custGeom>
              <a:avLst/>
              <a:gdLst>
                <a:gd name="T0" fmla="*/ 3283 w 5895"/>
                <a:gd name="T1" fmla="*/ 3617 h 3830"/>
                <a:gd name="T2" fmla="*/ 3459 w 5895"/>
                <a:gd name="T3" fmla="*/ 3688 h 3830"/>
                <a:gd name="T4" fmla="*/ 3751 w 5895"/>
                <a:gd name="T5" fmla="*/ 3776 h 3830"/>
                <a:gd name="T6" fmla="*/ 3988 w 5895"/>
                <a:gd name="T7" fmla="*/ 3688 h 3830"/>
                <a:gd name="T8" fmla="*/ 4217 w 5895"/>
                <a:gd name="T9" fmla="*/ 3697 h 3830"/>
                <a:gd name="T10" fmla="*/ 4491 w 5895"/>
                <a:gd name="T11" fmla="*/ 3829 h 3830"/>
                <a:gd name="T12" fmla="*/ 4685 w 5895"/>
                <a:gd name="T13" fmla="*/ 3732 h 3830"/>
                <a:gd name="T14" fmla="*/ 4906 w 5895"/>
                <a:gd name="T15" fmla="*/ 3617 h 3830"/>
                <a:gd name="T16" fmla="*/ 5073 w 5895"/>
                <a:gd name="T17" fmla="*/ 3423 h 3830"/>
                <a:gd name="T18" fmla="*/ 5294 w 5895"/>
                <a:gd name="T19" fmla="*/ 3353 h 3830"/>
                <a:gd name="T20" fmla="*/ 5479 w 5895"/>
                <a:gd name="T21" fmla="*/ 3141 h 3830"/>
                <a:gd name="T22" fmla="*/ 5682 w 5895"/>
                <a:gd name="T23" fmla="*/ 3000 h 3830"/>
                <a:gd name="T24" fmla="*/ 5868 w 5895"/>
                <a:gd name="T25" fmla="*/ 2859 h 3830"/>
                <a:gd name="T26" fmla="*/ 5691 w 5895"/>
                <a:gd name="T27" fmla="*/ 2876 h 3830"/>
                <a:gd name="T28" fmla="*/ 5506 w 5895"/>
                <a:gd name="T29" fmla="*/ 2815 h 3830"/>
                <a:gd name="T30" fmla="*/ 5356 w 5895"/>
                <a:gd name="T31" fmla="*/ 2673 h 3830"/>
                <a:gd name="T32" fmla="*/ 5197 w 5895"/>
                <a:gd name="T33" fmla="*/ 2576 h 3830"/>
                <a:gd name="T34" fmla="*/ 5091 w 5895"/>
                <a:gd name="T35" fmla="*/ 2435 h 3830"/>
                <a:gd name="T36" fmla="*/ 4932 w 5895"/>
                <a:gd name="T37" fmla="*/ 2285 h 3830"/>
                <a:gd name="T38" fmla="*/ 4773 w 5895"/>
                <a:gd name="T39" fmla="*/ 2250 h 3830"/>
                <a:gd name="T40" fmla="*/ 4641 w 5895"/>
                <a:gd name="T41" fmla="*/ 2091 h 3830"/>
                <a:gd name="T42" fmla="*/ 4464 w 5895"/>
                <a:gd name="T43" fmla="*/ 1941 h 3830"/>
                <a:gd name="T44" fmla="*/ 4182 w 5895"/>
                <a:gd name="T45" fmla="*/ 1870 h 3830"/>
                <a:gd name="T46" fmla="*/ 4050 w 5895"/>
                <a:gd name="T47" fmla="*/ 1950 h 3830"/>
                <a:gd name="T48" fmla="*/ 3908 w 5895"/>
                <a:gd name="T49" fmla="*/ 2100 h 3830"/>
                <a:gd name="T50" fmla="*/ 3654 w 5895"/>
                <a:gd name="T51" fmla="*/ 2029 h 3830"/>
                <a:gd name="T52" fmla="*/ 3398 w 5895"/>
                <a:gd name="T53" fmla="*/ 1835 h 3830"/>
                <a:gd name="T54" fmla="*/ 3283 w 5895"/>
                <a:gd name="T55" fmla="*/ 1641 h 3830"/>
                <a:gd name="T56" fmla="*/ 3124 w 5895"/>
                <a:gd name="T57" fmla="*/ 1482 h 3830"/>
                <a:gd name="T58" fmla="*/ 2736 w 5895"/>
                <a:gd name="T59" fmla="*/ 1429 h 3830"/>
                <a:gd name="T60" fmla="*/ 2436 w 5895"/>
                <a:gd name="T61" fmla="*/ 1244 h 3830"/>
                <a:gd name="T62" fmla="*/ 2083 w 5895"/>
                <a:gd name="T63" fmla="*/ 1164 h 3830"/>
                <a:gd name="T64" fmla="*/ 1942 w 5895"/>
                <a:gd name="T65" fmla="*/ 820 h 3830"/>
                <a:gd name="T66" fmla="*/ 1836 w 5895"/>
                <a:gd name="T67" fmla="*/ 441 h 3830"/>
                <a:gd name="T68" fmla="*/ 1862 w 5895"/>
                <a:gd name="T69" fmla="*/ 97 h 3830"/>
                <a:gd name="T70" fmla="*/ 1491 w 5895"/>
                <a:gd name="T71" fmla="*/ 53 h 3830"/>
                <a:gd name="T72" fmla="*/ 1474 w 5895"/>
                <a:gd name="T73" fmla="*/ 291 h 3830"/>
                <a:gd name="T74" fmla="*/ 1244 w 5895"/>
                <a:gd name="T75" fmla="*/ 441 h 3830"/>
                <a:gd name="T76" fmla="*/ 1094 w 5895"/>
                <a:gd name="T77" fmla="*/ 662 h 3830"/>
                <a:gd name="T78" fmla="*/ 883 w 5895"/>
                <a:gd name="T79" fmla="*/ 900 h 3830"/>
                <a:gd name="T80" fmla="*/ 662 w 5895"/>
                <a:gd name="T81" fmla="*/ 1173 h 3830"/>
                <a:gd name="T82" fmla="*/ 477 w 5895"/>
                <a:gd name="T83" fmla="*/ 1412 h 3830"/>
                <a:gd name="T84" fmla="*/ 203 w 5895"/>
                <a:gd name="T85" fmla="*/ 1562 h 3830"/>
                <a:gd name="T86" fmla="*/ 71 w 5895"/>
                <a:gd name="T87" fmla="*/ 1720 h 3830"/>
                <a:gd name="T88" fmla="*/ 203 w 5895"/>
                <a:gd name="T89" fmla="*/ 2020 h 3830"/>
                <a:gd name="T90" fmla="*/ 441 w 5895"/>
                <a:gd name="T91" fmla="*/ 2117 h 3830"/>
                <a:gd name="T92" fmla="*/ 591 w 5895"/>
                <a:gd name="T93" fmla="*/ 2241 h 3830"/>
                <a:gd name="T94" fmla="*/ 821 w 5895"/>
                <a:gd name="T95" fmla="*/ 2312 h 3830"/>
                <a:gd name="T96" fmla="*/ 1033 w 5895"/>
                <a:gd name="T97" fmla="*/ 2391 h 3830"/>
                <a:gd name="T98" fmla="*/ 1227 w 5895"/>
                <a:gd name="T99" fmla="*/ 2479 h 3830"/>
                <a:gd name="T100" fmla="*/ 1280 w 5895"/>
                <a:gd name="T101" fmla="*/ 2638 h 3830"/>
                <a:gd name="T102" fmla="*/ 1465 w 5895"/>
                <a:gd name="T103" fmla="*/ 2682 h 3830"/>
                <a:gd name="T104" fmla="*/ 1553 w 5895"/>
                <a:gd name="T105" fmla="*/ 2832 h 3830"/>
                <a:gd name="T106" fmla="*/ 1739 w 5895"/>
                <a:gd name="T107" fmla="*/ 2947 h 3830"/>
                <a:gd name="T108" fmla="*/ 1959 w 5895"/>
                <a:gd name="T109" fmla="*/ 3079 h 3830"/>
                <a:gd name="T110" fmla="*/ 1986 w 5895"/>
                <a:gd name="T111" fmla="*/ 3238 h 3830"/>
                <a:gd name="T112" fmla="*/ 2162 w 5895"/>
                <a:gd name="T113" fmla="*/ 3282 h 3830"/>
                <a:gd name="T114" fmla="*/ 2339 w 5895"/>
                <a:gd name="T115" fmla="*/ 3282 h 3830"/>
                <a:gd name="T116" fmla="*/ 2533 w 5895"/>
                <a:gd name="T117" fmla="*/ 3397 h 3830"/>
                <a:gd name="T118" fmla="*/ 2709 w 5895"/>
                <a:gd name="T119" fmla="*/ 3467 h 3830"/>
                <a:gd name="T120" fmla="*/ 3018 w 5895"/>
                <a:gd name="T121" fmla="*/ 3582 h 3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5895" h="3830">
                  <a:moveTo>
                    <a:pt x="3133" y="3573"/>
                  </a:moveTo>
                  <a:lnTo>
                    <a:pt x="3195" y="3573"/>
                  </a:lnTo>
                  <a:lnTo>
                    <a:pt x="3195" y="3617"/>
                  </a:lnTo>
                  <a:lnTo>
                    <a:pt x="3283" y="3617"/>
                  </a:lnTo>
                  <a:lnTo>
                    <a:pt x="3283" y="3688"/>
                  </a:lnTo>
                  <a:lnTo>
                    <a:pt x="3345" y="3662"/>
                  </a:lnTo>
                  <a:lnTo>
                    <a:pt x="3398" y="3706"/>
                  </a:lnTo>
                  <a:lnTo>
                    <a:pt x="3459" y="3688"/>
                  </a:lnTo>
                  <a:lnTo>
                    <a:pt x="3539" y="3662"/>
                  </a:lnTo>
                  <a:lnTo>
                    <a:pt x="3592" y="3697"/>
                  </a:lnTo>
                  <a:lnTo>
                    <a:pt x="3662" y="3723"/>
                  </a:lnTo>
                  <a:lnTo>
                    <a:pt x="3751" y="3776"/>
                  </a:lnTo>
                  <a:lnTo>
                    <a:pt x="3838" y="3750"/>
                  </a:lnTo>
                  <a:lnTo>
                    <a:pt x="3882" y="3706"/>
                  </a:lnTo>
                  <a:lnTo>
                    <a:pt x="3917" y="3662"/>
                  </a:lnTo>
                  <a:lnTo>
                    <a:pt x="3988" y="3688"/>
                  </a:lnTo>
                  <a:lnTo>
                    <a:pt x="4050" y="3741"/>
                  </a:lnTo>
                  <a:lnTo>
                    <a:pt x="4120" y="3767"/>
                  </a:lnTo>
                  <a:lnTo>
                    <a:pt x="4173" y="3750"/>
                  </a:lnTo>
                  <a:lnTo>
                    <a:pt x="4217" y="3697"/>
                  </a:lnTo>
                  <a:lnTo>
                    <a:pt x="4279" y="3715"/>
                  </a:lnTo>
                  <a:lnTo>
                    <a:pt x="4359" y="3759"/>
                  </a:lnTo>
                  <a:lnTo>
                    <a:pt x="4429" y="3820"/>
                  </a:lnTo>
                  <a:lnTo>
                    <a:pt x="4491" y="3829"/>
                  </a:lnTo>
                  <a:lnTo>
                    <a:pt x="4544" y="3767"/>
                  </a:lnTo>
                  <a:lnTo>
                    <a:pt x="4588" y="3697"/>
                  </a:lnTo>
                  <a:lnTo>
                    <a:pt x="4632" y="3679"/>
                  </a:lnTo>
                  <a:lnTo>
                    <a:pt x="4685" y="3732"/>
                  </a:lnTo>
                  <a:lnTo>
                    <a:pt x="4738" y="3750"/>
                  </a:lnTo>
                  <a:lnTo>
                    <a:pt x="4809" y="3759"/>
                  </a:lnTo>
                  <a:lnTo>
                    <a:pt x="4862" y="3679"/>
                  </a:lnTo>
                  <a:lnTo>
                    <a:pt x="4906" y="3617"/>
                  </a:lnTo>
                  <a:lnTo>
                    <a:pt x="4914" y="3547"/>
                  </a:lnTo>
                  <a:lnTo>
                    <a:pt x="4941" y="3476"/>
                  </a:lnTo>
                  <a:lnTo>
                    <a:pt x="5012" y="3441"/>
                  </a:lnTo>
                  <a:lnTo>
                    <a:pt x="5073" y="3423"/>
                  </a:lnTo>
                  <a:lnTo>
                    <a:pt x="5091" y="3353"/>
                  </a:lnTo>
                  <a:lnTo>
                    <a:pt x="5126" y="3309"/>
                  </a:lnTo>
                  <a:lnTo>
                    <a:pt x="5215" y="3335"/>
                  </a:lnTo>
                  <a:lnTo>
                    <a:pt x="5294" y="3353"/>
                  </a:lnTo>
                  <a:lnTo>
                    <a:pt x="5382" y="3317"/>
                  </a:lnTo>
                  <a:lnTo>
                    <a:pt x="5409" y="3238"/>
                  </a:lnTo>
                  <a:lnTo>
                    <a:pt x="5435" y="3176"/>
                  </a:lnTo>
                  <a:lnTo>
                    <a:pt x="5479" y="3141"/>
                  </a:lnTo>
                  <a:lnTo>
                    <a:pt x="5541" y="3115"/>
                  </a:lnTo>
                  <a:lnTo>
                    <a:pt x="5568" y="3053"/>
                  </a:lnTo>
                  <a:lnTo>
                    <a:pt x="5594" y="3026"/>
                  </a:lnTo>
                  <a:lnTo>
                    <a:pt x="5682" y="3000"/>
                  </a:lnTo>
                  <a:lnTo>
                    <a:pt x="5815" y="3000"/>
                  </a:lnTo>
                  <a:lnTo>
                    <a:pt x="5885" y="2973"/>
                  </a:lnTo>
                  <a:lnTo>
                    <a:pt x="5894" y="2903"/>
                  </a:lnTo>
                  <a:lnTo>
                    <a:pt x="5868" y="2859"/>
                  </a:lnTo>
                  <a:lnTo>
                    <a:pt x="5815" y="2850"/>
                  </a:lnTo>
                  <a:lnTo>
                    <a:pt x="5770" y="2876"/>
                  </a:lnTo>
                  <a:lnTo>
                    <a:pt x="5735" y="2850"/>
                  </a:lnTo>
                  <a:lnTo>
                    <a:pt x="5691" y="2876"/>
                  </a:lnTo>
                  <a:lnTo>
                    <a:pt x="5656" y="2850"/>
                  </a:lnTo>
                  <a:lnTo>
                    <a:pt x="5612" y="2832"/>
                  </a:lnTo>
                  <a:lnTo>
                    <a:pt x="5559" y="2841"/>
                  </a:lnTo>
                  <a:lnTo>
                    <a:pt x="5506" y="2815"/>
                  </a:lnTo>
                  <a:lnTo>
                    <a:pt x="5462" y="2770"/>
                  </a:lnTo>
                  <a:lnTo>
                    <a:pt x="5435" y="2726"/>
                  </a:lnTo>
                  <a:lnTo>
                    <a:pt x="5391" y="2717"/>
                  </a:lnTo>
                  <a:lnTo>
                    <a:pt x="5356" y="2673"/>
                  </a:lnTo>
                  <a:lnTo>
                    <a:pt x="5303" y="2682"/>
                  </a:lnTo>
                  <a:lnTo>
                    <a:pt x="5285" y="2620"/>
                  </a:lnTo>
                  <a:lnTo>
                    <a:pt x="5259" y="2559"/>
                  </a:lnTo>
                  <a:lnTo>
                    <a:pt x="5197" y="2576"/>
                  </a:lnTo>
                  <a:lnTo>
                    <a:pt x="5197" y="2523"/>
                  </a:lnTo>
                  <a:lnTo>
                    <a:pt x="5170" y="2453"/>
                  </a:lnTo>
                  <a:lnTo>
                    <a:pt x="5126" y="2470"/>
                  </a:lnTo>
                  <a:lnTo>
                    <a:pt x="5091" y="2435"/>
                  </a:lnTo>
                  <a:lnTo>
                    <a:pt x="5082" y="2373"/>
                  </a:lnTo>
                  <a:lnTo>
                    <a:pt x="5029" y="2373"/>
                  </a:lnTo>
                  <a:lnTo>
                    <a:pt x="4994" y="2320"/>
                  </a:lnTo>
                  <a:lnTo>
                    <a:pt x="4932" y="2285"/>
                  </a:lnTo>
                  <a:lnTo>
                    <a:pt x="4879" y="2303"/>
                  </a:lnTo>
                  <a:lnTo>
                    <a:pt x="4835" y="2320"/>
                  </a:lnTo>
                  <a:lnTo>
                    <a:pt x="4809" y="2232"/>
                  </a:lnTo>
                  <a:lnTo>
                    <a:pt x="4773" y="2250"/>
                  </a:lnTo>
                  <a:lnTo>
                    <a:pt x="4729" y="2215"/>
                  </a:lnTo>
                  <a:lnTo>
                    <a:pt x="4729" y="2162"/>
                  </a:lnTo>
                  <a:lnTo>
                    <a:pt x="4694" y="2100"/>
                  </a:lnTo>
                  <a:lnTo>
                    <a:pt x="4641" y="2091"/>
                  </a:lnTo>
                  <a:lnTo>
                    <a:pt x="4614" y="2029"/>
                  </a:lnTo>
                  <a:lnTo>
                    <a:pt x="4588" y="1959"/>
                  </a:lnTo>
                  <a:lnTo>
                    <a:pt x="4517" y="1897"/>
                  </a:lnTo>
                  <a:lnTo>
                    <a:pt x="4464" y="1941"/>
                  </a:lnTo>
                  <a:lnTo>
                    <a:pt x="4359" y="1879"/>
                  </a:lnTo>
                  <a:lnTo>
                    <a:pt x="4288" y="1835"/>
                  </a:lnTo>
                  <a:lnTo>
                    <a:pt x="4226" y="1809"/>
                  </a:lnTo>
                  <a:lnTo>
                    <a:pt x="4182" y="1870"/>
                  </a:lnTo>
                  <a:lnTo>
                    <a:pt x="4138" y="1817"/>
                  </a:lnTo>
                  <a:lnTo>
                    <a:pt x="4094" y="1826"/>
                  </a:lnTo>
                  <a:lnTo>
                    <a:pt x="4041" y="1888"/>
                  </a:lnTo>
                  <a:lnTo>
                    <a:pt x="4050" y="1950"/>
                  </a:lnTo>
                  <a:lnTo>
                    <a:pt x="4014" y="2003"/>
                  </a:lnTo>
                  <a:lnTo>
                    <a:pt x="3961" y="2012"/>
                  </a:lnTo>
                  <a:lnTo>
                    <a:pt x="3917" y="2047"/>
                  </a:lnTo>
                  <a:lnTo>
                    <a:pt x="3908" y="2100"/>
                  </a:lnTo>
                  <a:lnTo>
                    <a:pt x="3838" y="2135"/>
                  </a:lnTo>
                  <a:lnTo>
                    <a:pt x="3759" y="2117"/>
                  </a:lnTo>
                  <a:lnTo>
                    <a:pt x="3706" y="2091"/>
                  </a:lnTo>
                  <a:lnTo>
                    <a:pt x="3654" y="2029"/>
                  </a:lnTo>
                  <a:lnTo>
                    <a:pt x="3574" y="1994"/>
                  </a:lnTo>
                  <a:lnTo>
                    <a:pt x="3521" y="1959"/>
                  </a:lnTo>
                  <a:lnTo>
                    <a:pt x="3442" y="1888"/>
                  </a:lnTo>
                  <a:lnTo>
                    <a:pt x="3398" y="1835"/>
                  </a:lnTo>
                  <a:lnTo>
                    <a:pt x="3389" y="1747"/>
                  </a:lnTo>
                  <a:lnTo>
                    <a:pt x="3345" y="1729"/>
                  </a:lnTo>
                  <a:lnTo>
                    <a:pt x="3327" y="1667"/>
                  </a:lnTo>
                  <a:lnTo>
                    <a:pt x="3283" y="1641"/>
                  </a:lnTo>
                  <a:lnTo>
                    <a:pt x="3221" y="1623"/>
                  </a:lnTo>
                  <a:lnTo>
                    <a:pt x="3221" y="1570"/>
                  </a:lnTo>
                  <a:lnTo>
                    <a:pt x="3186" y="1509"/>
                  </a:lnTo>
                  <a:lnTo>
                    <a:pt x="3124" y="1482"/>
                  </a:lnTo>
                  <a:lnTo>
                    <a:pt x="3115" y="1376"/>
                  </a:lnTo>
                  <a:lnTo>
                    <a:pt x="2965" y="1385"/>
                  </a:lnTo>
                  <a:lnTo>
                    <a:pt x="2850" y="1412"/>
                  </a:lnTo>
                  <a:lnTo>
                    <a:pt x="2736" y="1429"/>
                  </a:lnTo>
                  <a:lnTo>
                    <a:pt x="2648" y="1394"/>
                  </a:lnTo>
                  <a:lnTo>
                    <a:pt x="2577" y="1341"/>
                  </a:lnTo>
                  <a:lnTo>
                    <a:pt x="2497" y="1306"/>
                  </a:lnTo>
                  <a:lnTo>
                    <a:pt x="2436" y="1244"/>
                  </a:lnTo>
                  <a:lnTo>
                    <a:pt x="2339" y="1217"/>
                  </a:lnTo>
                  <a:lnTo>
                    <a:pt x="2242" y="1200"/>
                  </a:lnTo>
                  <a:lnTo>
                    <a:pt x="2153" y="1217"/>
                  </a:lnTo>
                  <a:lnTo>
                    <a:pt x="2083" y="1164"/>
                  </a:lnTo>
                  <a:lnTo>
                    <a:pt x="2003" y="1085"/>
                  </a:lnTo>
                  <a:lnTo>
                    <a:pt x="1977" y="1014"/>
                  </a:lnTo>
                  <a:lnTo>
                    <a:pt x="1933" y="962"/>
                  </a:lnTo>
                  <a:lnTo>
                    <a:pt x="1942" y="820"/>
                  </a:lnTo>
                  <a:lnTo>
                    <a:pt x="1906" y="723"/>
                  </a:lnTo>
                  <a:lnTo>
                    <a:pt x="1862" y="635"/>
                  </a:lnTo>
                  <a:lnTo>
                    <a:pt x="1862" y="529"/>
                  </a:lnTo>
                  <a:lnTo>
                    <a:pt x="1836" y="441"/>
                  </a:lnTo>
                  <a:lnTo>
                    <a:pt x="1889" y="379"/>
                  </a:lnTo>
                  <a:lnTo>
                    <a:pt x="1942" y="273"/>
                  </a:lnTo>
                  <a:lnTo>
                    <a:pt x="1924" y="159"/>
                  </a:lnTo>
                  <a:lnTo>
                    <a:pt x="1862" y="97"/>
                  </a:lnTo>
                  <a:lnTo>
                    <a:pt x="1747" y="35"/>
                  </a:lnTo>
                  <a:lnTo>
                    <a:pt x="1641" y="0"/>
                  </a:lnTo>
                  <a:lnTo>
                    <a:pt x="1536" y="0"/>
                  </a:lnTo>
                  <a:lnTo>
                    <a:pt x="1491" y="53"/>
                  </a:lnTo>
                  <a:lnTo>
                    <a:pt x="1412" y="141"/>
                  </a:lnTo>
                  <a:lnTo>
                    <a:pt x="1386" y="194"/>
                  </a:lnTo>
                  <a:lnTo>
                    <a:pt x="1430" y="247"/>
                  </a:lnTo>
                  <a:lnTo>
                    <a:pt x="1474" y="291"/>
                  </a:lnTo>
                  <a:lnTo>
                    <a:pt x="1456" y="344"/>
                  </a:lnTo>
                  <a:lnTo>
                    <a:pt x="1386" y="414"/>
                  </a:lnTo>
                  <a:lnTo>
                    <a:pt x="1288" y="467"/>
                  </a:lnTo>
                  <a:lnTo>
                    <a:pt x="1244" y="441"/>
                  </a:lnTo>
                  <a:lnTo>
                    <a:pt x="1183" y="432"/>
                  </a:lnTo>
                  <a:lnTo>
                    <a:pt x="1156" y="476"/>
                  </a:lnTo>
                  <a:lnTo>
                    <a:pt x="1138" y="564"/>
                  </a:lnTo>
                  <a:lnTo>
                    <a:pt x="1094" y="662"/>
                  </a:lnTo>
                  <a:lnTo>
                    <a:pt x="1033" y="732"/>
                  </a:lnTo>
                  <a:lnTo>
                    <a:pt x="980" y="767"/>
                  </a:lnTo>
                  <a:lnTo>
                    <a:pt x="944" y="838"/>
                  </a:lnTo>
                  <a:lnTo>
                    <a:pt x="883" y="900"/>
                  </a:lnTo>
                  <a:lnTo>
                    <a:pt x="838" y="970"/>
                  </a:lnTo>
                  <a:lnTo>
                    <a:pt x="803" y="1050"/>
                  </a:lnTo>
                  <a:lnTo>
                    <a:pt x="706" y="1103"/>
                  </a:lnTo>
                  <a:lnTo>
                    <a:pt x="662" y="1173"/>
                  </a:lnTo>
                  <a:lnTo>
                    <a:pt x="600" y="1226"/>
                  </a:lnTo>
                  <a:lnTo>
                    <a:pt x="547" y="1279"/>
                  </a:lnTo>
                  <a:lnTo>
                    <a:pt x="530" y="1359"/>
                  </a:lnTo>
                  <a:lnTo>
                    <a:pt x="477" y="1412"/>
                  </a:lnTo>
                  <a:lnTo>
                    <a:pt x="397" y="1482"/>
                  </a:lnTo>
                  <a:lnTo>
                    <a:pt x="335" y="1562"/>
                  </a:lnTo>
                  <a:lnTo>
                    <a:pt x="247" y="1588"/>
                  </a:lnTo>
                  <a:lnTo>
                    <a:pt x="203" y="1562"/>
                  </a:lnTo>
                  <a:lnTo>
                    <a:pt x="124" y="1570"/>
                  </a:lnTo>
                  <a:lnTo>
                    <a:pt x="115" y="1614"/>
                  </a:lnTo>
                  <a:lnTo>
                    <a:pt x="88" y="1650"/>
                  </a:lnTo>
                  <a:lnTo>
                    <a:pt x="71" y="1720"/>
                  </a:lnTo>
                  <a:lnTo>
                    <a:pt x="27" y="1765"/>
                  </a:lnTo>
                  <a:lnTo>
                    <a:pt x="0" y="1835"/>
                  </a:lnTo>
                  <a:lnTo>
                    <a:pt x="88" y="1915"/>
                  </a:lnTo>
                  <a:lnTo>
                    <a:pt x="203" y="2020"/>
                  </a:lnTo>
                  <a:lnTo>
                    <a:pt x="265" y="2082"/>
                  </a:lnTo>
                  <a:lnTo>
                    <a:pt x="335" y="2091"/>
                  </a:lnTo>
                  <a:lnTo>
                    <a:pt x="380" y="2082"/>
                  </a:lnTo>
                  <a:lnTo>
                    <a:pt x="441" y="2117"/>
                  </a:lnTo>
                  <a:lnTo>
                    <a:pt x="441" y="2170"/>
                  </a:lnTo>
                  <a:lnTo>
                    <a:pt x="477" y="2206"/>
                  </a:lnTo>
                  <a:lnTo>
                    <a:pt x="530" y="2267"/>
                  </a:lnTo>
                  <a:lnTo>
                    <a:pt x="591" y="2241"/>
                  </a:lnTo>
                  <a:lnTo>
                    <a:pt x="627" y="2303"/>
                  </a:lnTo>
                  <a:lnTo>
                    <a:pt x="706" y="2285"/>
                  </a:lnTo>
                  <a:lnTo>
                    <a:pt x="768" y="2267"/>
                  </a:lnTo>
                  <a:lnTo>
                    <a:pt x="821" y="2312"/>
                  </a:lnTo>
                  <a:lnTo>
                    <a:pt x="883" y="2294"/>
                  </a:lnTo>
                  <a:lnTo>
                    <a:pt x="918" y="2356"/>
                  </a:lnTo>
                  <a:lnTo>
                    <a:pt x="988" y="2347"/>
                  </a:lnTo>
                  <a:lnTo>
                    <a:pt x="1033" y="2391"/>
                  </a:lnTo>
                  <a:lnTo>
                    <a:pt x="1103" y="2373"/>
                  </a:lnTo>
                  <a:lnTo>
                    <a:pt x="1156" y="2365"/>
                  </a:lnTo>
                  <a:lnTo>
                    <a:pt x="1262" y="2426"/>
                  </a:lnTo>
                  <a:lnTo>
                    <a:pt x="1227" y="2479"/>
                  </a:lnTo>
                  <a:lnTo>
                    <a:pt x="1288" y="2497"/>
                  </a:lnTo>
                  <a:lnTo>
                    <a:pt x="1306" y="2541"/>
                  </a:lnTo>
                  <a:lnTo>
                    <a:pt x="1280" y="2594"/>
                  </a:lnTo>
                  <a:lnTo>
                    <a:pt x="1280" y="2638"/>
                  </a:lnTo>
                  <a:lnTo>
                    <a:pt x="1341" y="2665"/>
                  </a:lnTo>
                  <a:lnTo>
                    <a:pt x="1403" y="2638"/>
                  </a:lnTo>
                  <a:lnTo>
                    <a:pt x="1447" y="2629"/>
                  </a:lnTo>
                  <a:lnTo>
                    <a:pt x="1465" y="2682"/>
                  </a:lnTo>
                  <a:lnTo>
                    <a:pt x="1518" y="2665"/>
                  </a:lnTo>
                  <a:lnTo>
                    <a:pt x="1571" y="2709"/>
                  </a:lnTo>
                  <a:lnTo>
                    <a:pt x="1580" y="2770"/>
                  </a:lnTo>
                  <a:lnTo>
                    <a:pt x="1553" y="2832"/>
                  </a:lnTo>
                  <a:lnTo>
                    <a:pt x="1580" y="2894"/>
                  </a:lnTo>
                  <a:lnTo>
                    <a:pt x="1606" y="2938"/>
                  </a:lnTo>
                  <a:lnTo>
                    <a:pt x="1659" y="2903"/>
                  </a:lnTo>
                  <a:lnTo>
                    <a:pt x="1739" y="2947"/>
                  </a:lnTo>
                  <a:lnTo>
                    <a:pt x="1836" y="2947"/>
                  </a:lnTo>
                  <a:lnTo>
                    <a:pt x="1897" y="2965"/>
                  </a:lnTo>
                  <a:lnTo>
                    <a:pt x="1950" y="3009"/>
                  </a:lnTo>
                  <a:lnTo>
                    <a:pt x="1959" y="3079"/>
                  </a:lnTo>
                  <a:lnTo>
                    <a:pt x="1933" y="3097"/>
                  </a:lnTo>
                  <a:lnTo>
                    <a:pt x="1942" y="3150"/>
                  </a:lnTo>
                  <a:lnTo>
                    <a:pt x="1986" y="3185"/>
                  </a:lnTo>
                  <a:lnTo>
                    <a:pt x="1986" y="3238"/>
                  </a:lnTo>
                  <a:lnTo>
                    <a:pt x="2039" y="3238"/>
                  </a:lnTo>
                  <a:lnTo>
                    <a:pt x="2056" y="3291"/>
                  </a:lnTo>
                  <a:lnTo>
                    <a:pt x="2100" y="3317"/>
                  </a:lnTo>
                  <a:lnTo>
                    <a:pt x="2162" y="3282"/>
                  </a:lnTo>
                  <a:lnTo>
                    <a:pt x="2197" y="3309"/>
                  </a:lnTo>
                  <a:lnTo>
                    <a:pt x="2242" y="3265"/>
                  </a:lnTo>
                  <a:lnTo>
                    <a:pt x="2277" y="3291"/>
                  </a:lnTo>
                  <a:lnTo>
                    <a:pt x="2339" y="3282"/>
                  </a:lnTo>
                  <a:lnTo>
                    <a:pt x="2445" y="3326"/>
                  </a:lnTo>
                  <a:lnTo>
                    <a:pt x="2418" y="3370"/>
                  </a:lnTo>
                  <a:lnTo>
                    <a:pt x="2480" y="3406"/>
                  </a:lnTo>
                  <a:lnTo>
                    <a:pt x="2533" y="3397"/>
                  </a:lnTo>
                  <a:lnTo>
                    <a:pt x="2568" y="3441"/>
                  </a:lnTo>
                  <a:lnTo>
                    <a:pt x="2612" y="3406"/>
                  </a:lnTo>
                  <a:lnTo>
                    <a:pt x="2674" y="3441"/>
                  </a:lnTo>
                  <a:lnTo>
                    <a:pt x="2709" y="3467"/>
                  </a:lnTo>
                  <a:lnTo>
                    <a:pt x="2753" y="3512"/>
                  </a:lnTo>
                  <a:lnTo>
                    <a:pt x="2833" y="3538"/>
                  </a:lnTo>
                  <a:lnTo>
                    <a:pt x="2930" y="3565"/>
                  </a:lnTo>
                  <a:lnTo>
                    <a:pt x="3018" y="3582"/>
                  </a:lnTo>
                  <a:lnTo>
                    <a:pt x="3071" y="3556"/>
                  </a:lnTo>
                  <a:lnTo>
                    <a:pt x="3133" y="3573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                  Casanare</a:t>
              </a:r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93041A7D-F29F-4E92-A4ED-9095B03F16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35905" y="4052727"/>
              <a:ext cx="1525519" cy="915807"/>
            </a:xfrm>
            <a:custGeom>
              <a:avLst/>
              <a:gdLst>
                <a:gd name="T0" fmla="*/ 3556 w 4298"/>
                <a:gd name="T1" fmla="*/ 26 h 2515"/>
                <a:gd name="T2" fmla="*/ 3459 w 4298"/>
                <a:gd name="T3" fmla="*/ 176 h 2515"/>
                <a:gd name="T4" fmla="*/ 3344 w 4298"/>
                <a:gd name="T5" fmla="*/ 132 h 2515"/>
                <a:gd name="T6" fmla="*/ 3167 w 4298"/>
                <a:gd name="T7" fmla="*/ 105 h 2515"/>
                <a:gd name="T8" fmla="*/ 3000 w 4298"/>
                <a:gd name="T9" fmla="*/ 61 h 2515"/>
                <a:gd name="T10" fmla="*/ 2841 w 4298"/>
                <a:gd name="T11" fmla="*/ 70 h 2515"/>
                <a:gd name="T12" fmla="*/ 2708 w 4298"/>
                <a:gd name="T13" fmla="*/ 0 h 2515"/>
                <a:gd name="T14" fmla="*/ 2541 w 4298"/>
                <a:gd name="T15" fmla="*/ 53 h 2515"/>
                <a:gd name="T16" fmla="*/ 2408 w 4298"/>
                <a:gd name="T17" fmla="*/ 114 h 2515"/>
                <a:gd name="T18" fmla="*/ 2188 w 4298"/>
                <a:gd name="T19" fmla="*/ 70 h 2515"/>
                <a:gd name="T20" fmla="*/ 1923 w 4298"/>
                <a:gd name="T21" fmla="*/ 158 h 2515"/>
                <a:gd name="T22" fmla="*/ 1685 w 4298"/>
                <a:gd name="T23" fmla="*/ 105 h 2515"/>
                <a:gd name="T24" fmla="*/ 1597 w 4298"/>
                <a:gd name="T25" fmla="*/ 185 h 2515"/>
                <a:gd name="T26" fmla="*/ 1367 w 4298"/>
                <a:gd name="T27" fmla="*/ 282 h 2515"/>
                <a:gd name="T28" fmla="*/ 1208 w 4298"/>
                <a:gd name="T29" fmla="*/ 344 h 2515"/>
                <a:gd name="T30" fmla="*/ 1085 w 4298"/>
                <a:gd name="T31" fmla="*/ 414 h 2515"/>
                <a:gd name="T32" fmla="*/ 846 w 4298"/>
                <a:gd name="T33" fmla="*/ 458 h 2515"/>
                <a:gd name="T34" fmla="*/ 749 w 4298"/>
                <a:gd name="T35" fmla="*/ 608 h 2515"/>
                <a:gd name="T36" fmla="*/ 609 w 4298"/>
                <a:gd name="T37" fmla="*/ 670 h 2515"/>
                <a:gd name="T38" fmla="*/ 371 w 4298"/>
                <a:gd name="T39" fmla="*/ 723 h 2515"/>
                <a:gd name="T40" fmla="*/ 194 w 4298"/>
                <a:gd name="T41" fmla="*/ 697 h 2515"/>
                <a:gd name="T42" fmla="*/ 0 w 4298"/>
                <a:gd name="T43" fmla="*/ 741 h 2515"/>
                <a:gd name="T44" fmla="*/ 71 w 4298"/>
                <a:gd name="T45" fmla="*/ 1650 h 2515"/>
                <a:gd name="T46" fmla="*/ 168 w 4298"/>
                <a:gd name="T47" fmla="*/ 1782 h 2515"/>
                <a:gd name="T48" fmla="*/ 274 w 4298"/>
                <a:gd name="T49" fmla="*/ 1888 h 2515"/>
                <a:gd name="T50" fmla="*/ 406 w 4298"/>
                <a:gd name="T51" fmla="*/ 2100 h 2515"/>
                <a:gd name="T52" fmla="*/ 591 w 4298"/>
                <a:gd name="T53" fmla="*/ 2232 h 2515"/>
                <a:gd name="T54" fmla="*/ 793 w 4298"/>
                <a:gd name="T55" fmla="*/ 2241 h 2515"/>
                <a:gd name="T56" fmla="*/ 899 w 4298"/>
                <a:gd name="T57" fmla="*/ 2144 h 2515"/>
                <a:gd name="T58" fmla="*/ 979 w 4298"/>
                <a:gd name="T59" fmla="*/ 1967 h 2515"/>
                <a:gd name="T60" fmla="*/ 1111 w 4298"/>
                <a:gd name="T61" fmla="*/ 1950 h 2515"/>
                <a:gd name="T62" fmla="*/ 1349 w 4298"/>
                <a:gd name="T63" fmla="*/ 2082 h 2515"/>
                <a:gd name="T64" fmla="*/ 1499 w 4298"/>
                <a:gd name="T65" fmla="*/ 2170 h 2515"/>
                <a:gd name="T66" fmla="*/ 1614 w 4298"/>
                <a:gd name="T67" fmla="*/ 2303 h 2515"/>
                <a:gd name="T68" fmla="*/ 1694 w 4298"/>
                <a:gd name="T69" fmla="*/ 2373 h 2515"/>
                <a:gd name="T70" fmla="*/ 1817 w 4298"/>
                <a:gd name="T71" fmla="*/ 2426 h 2515"/>
                <a:gd name="T72" fmla="*/ 1976 w 4298"/>
                <a:gd name="T73" fmla="*/ 2470 h 2515"/>
                <a:gd name="T74" fmla="*/ 2294 w 4298"/>
                <a:gd name="T75" fmla="*/ 2135 h 2515"/>
                <a:gd name="T76" fmla="*/ 2444 w 4298"/>
                <a:gd name="T77" fmla="*/ 2073 h 2515"/>
                <a:gd name="T78" fmla="*/ 2550 w 4298"/>
                <a:gd name="T79" fmla="*/ 1985 h 2515"/>
                <a:gd name="T80" fmla="*/ 2550 w 4298"/>
                <a:gd name="T81" fmla="*/ 1720 h 2515"/>
                <a:gd name="T82" fmla="*/ 2523 w 4298"/>
                <a:gd name="T83" fmla="*/ 1438 h 2515"/>
                <a:gd name="T84" fmla="*/ 2638 w 4298"/>
                <a:gd name="T85" fmla="*/ 1314 h 2515"/>
                <a:gd name="T86" fmla="*/ 2858 w 4298"/>
                <a:gd name="T87" fmla="*/ 1385 h 2515"/>
                <a:gd name="T88" fmla="*/ 3044 w 4298"/>
                <a:gd name="T89" fmla="*/ 1217 h 2515"/>
                <a:gd name="T90" fmla="*/ 3229 w 4298"/>
                <a:gd name="T91" fmla="*/ 1094 h 2515"/>
                <a:gd name="T92" fmla="*/ 3467 w 4298"/>
                <a:gd name="T93" fmla="*/ 1094 h 2515"/>
                <a:gd name="T94" fmla="*/ 3662 w 4298"/>
                <a:gd name="T95" fmla="*/ 1050 h 2515"/>
                <a:gd name="T96" fmla="*/ 3856 w 4298"/>
                <a:gd name="T97" fmla="*/ 988 h 2515"/>
                <a:gd name="T98" fmla="*/ 4103 w 4298"/>
                <a:gd name="T99" fmla="*/ 953 h 2515"/>
                <a:gd name="T100" fmla="*/ 4191 w 4298"/>
                <a:gd name="T101" fmla="*/ 820 h 2515"/>
                <a:gd name="T102" fmla="*/ 4279 w 4298"/>
                <a:gd name="T103" fmla="*/ 661 h 2515"/>
                <a:gd name="T104" fmla="*/ 4129 w 4298"/>
                <a:gd name="T105" fmla="*/ 670 h 2515"/>
                <a:gd name="T106" fmla="*/ 3953 w 4298"/>
                <a:gd name="T107" fmla="*/ 741 h 2515"/>
                <a:gd name="T108" fmla="*/ 3697 w 4298"/>
                <a:gd name="T109" fmla="*/ 697 h 2515"/>
                <a:gd name="T110" fmla="*/ 3538 w 4298"/>
                <a:gd name="T111" fmla="*/ 573 h 2515"/>
                <a:gd name="T112" fmla="*/ 3406 w 4298"/>
                <a:gd name="T113" fmla="*/ 423 h 2515"/>
                <a:gd name="T114" fmla="*/ 3670 w 4298"/>
                <a:gd name="T115" fmla="*/ 114 h 2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98" h="2515">
                  <a:moveTo>
                    <a:pt x="3670" y="114"/>
                  </a:moveTo>
                  <a:lnTo>
                    <a:pt x="3644" y="53"/>
                  </a:lnTo>
                  <a:lnTo>
                    <a:pt x="3556" y="26"/>
                  </a:lnTo>
                  <a:lnTo>
                    <a:pt x="3511" y="70"/>
                  </a:lnTo>
                  <a:lnTo>
                    <a:pt x="3520" y="123"/>
                  </a:lnTo>
                  <a:lnTo>
                    <a:pt x="3459" y="176"/>
                  </a:lnTo>
                  <a:lnTo>
                    <a:pt x="3432" y="141"/>
                  </a:lnTo>
                  <a:lnTo>
                    <a:pt x="3344" y="167"/>
                  </a:lnTo>
                  <a:lnTo>
                    <a:pt x="3344" y="132"/>
                  </a:lnTo>
                  <a:lnTo>
                    <a:pt x="3264" y="141"/>
                  </a:lnTo>
                  <a:lnTo>
                    <a:pt x="3256" y="97"/>
                  </a:lnTo>
                  <a:lnTo>
                    <a:pt x="3167" y="105"/>
                  </a:lnTo>
                  <a:lnTo>
                    <a:pt x="3123" y="79"/>
                  </a:lnTo>
                  <a:lnTo>
                    <a:pt x="3044" y="97"/>
                  </a:lnTo>
                  <a:lnTo>
                    <a:pt x="3000" y="61"/>
                  </a:lnTo>
                  <a:lnTo>
                    <a:pt x="2956" y="79"/>
                  </a:lnTo>
                  <a:lnTo>
                    <a:pt x="2885" y="44"/>
                  </a:lnTo>
                  <a:lnTo>
                    <a:pt x="2841" y="70"/>
                  </a:lnTo>
                  <a:lnTo>
                    <a:pt x="2770" y="70"/>
                  </a:lnTo>
                  <a:lnTo>
                    <a:pt x="2735" y="35"/>
                  </a:lnTo>
                  <a:lnTo>
                    <a:pt x="2708" y="0"/>
                  </a:lnTo>
                  <a:lnTo>
                    <a:pt x="2664" y="70"/>
                  </a:lnTo>
                  <a:lnTo>
                    <a:pt x="2594" y="97"/>
                  </a:lnTo>
                  <a:lnTo>
                    <a:pt x="2541" y="53"/>
                  </a:lnTo>
                  <a:lnTo>
                    <a:pt x="2514" y="97"/>
                  </a:lnTo>
                  <a:lnTo>
                    <a:pt x="2470" y="79"/>
                  </a:lnTo>
                  <a:lnTo>
                    <a:pt x="2408" y="114"/>
                  </a:lnTo>
                  <a:lnTo>
                    <a:pt x="2320" y="114"/>
                  </a:lnTo>
                  <a:lnTo>
                    <a:pt x="2232" y="114"/>
                  </a:lnTo>
                  <a:lnTo>
                    <a:pt x="2188" y="70"/>
                  </a:lnTo>
                  <a:lnTo>
                    <a:pt x="2126" y="132"/>
                  </a:lnTo>
                  <a:lnTo>
                    <a:pt x="2029" y="141"/>
                  </a:lnTo>
                  <a:lnTo>
                    <a:pt x="1923" y="158"/>
                  </a:lnTo>
                  <a:lnTo>
                    <a:pt x="1808" y="176"/>
                  </a:lnTo>
                  <a:lnTo>
                    <a:pt x="1755" y="105"/>
                  </a:lnTo>
                  <a:lnTo>
                    <a:pt x="1685" y="105"/>
                  </a:lnTo>
                  <a:lnTo>
                    <a:pt x="1667" y="150"/>
                  </a:lnTo>
                  <a:lnTo>
                    <a:pt x="1676" y="229"/>
                  </a:lnTo>
                  <a:lnTo>
                    <a:pt x="1597" y="185"/>
                  </a:lnTo>
                  <a:lnTo>
                    <a:pt x="1544" y="220"/>
                  </a:lnTo>
                  <a:lnTo>
                    <a:pt x="1446" y="220"/>
                  </a:lnTo>
                  <a:lnTo>
                    <a:pt x="1367" y="282"/>
                  </a:lnTo>
                  <a:lnTo>
                    <a:pt x="1288" y="282"/>
                  </a:lnTo>
                  <a:lnTo>
                    <a:pt x="1296" y="326"/>
                  </a:lnTo>
                  <a:lnTo>
                    <a:pt x="1208" y="344"/>
                  </a:lnTo>
                  <a:lnTo>
                    <a:pt x="1208" y="397"/>
                  </a:lnTo>
                  <a:lnTo>
                    <a:pt x="1164" y="432"/>
                  </a:lnTo>
                  <a:lnTo>
                    <a:pt x="1085" y="414"/>
                  </a:lnTo>
                  <a:lnTo>
                    <a:pt x="970" y="432"/>
                  </a:lnTo>
                  <a:lnTo>
                    <a:pt x="908" y="423"/>
                  </a:lnTo>
                  <a:lnTo>
                    <a:pt x="846" y="458"/>
                  </a:lnTo>
                  <a:lnTo>
                    <a:pt x="793" y="511"/>
                  </a:lnTo>
                  <a:lnTo>
                    <a:pt x="767" y="564"/>
                  </a:lnTo>
                  <a:lnTo>
                    <a:pt x="749" y="608"/>
                  </a:lnTo>
                  <a:lnTo>
                    <a:pt x="697" y="608"/>
                  </a:lnTo>
                  <a:lnTo>
                    <a:pt x="644" y="626"/>
                  </a:lnTo>
                  <a:lnTo>
                    <a:pt x="609" y="670"/>
                  </a:lnTo>
                  <a:lnTo>
                    <a:pt x="503" y="679"/>
                  </a:lnTo>
                  <a:lnTo>
                    <a:pt x="433" y="688"/>
                  </a:lnTo>
                  <a:lnTo>
                    <a:pt x="371" y="723"/>
                  </a:lnTo>
                  <a:lnTo>
                    <a:pt x="327" y="705"/>
                  </a:lnTo>
                  <a:lnTo>
                    <a:pt x="256" y="723"/>
                  </a:lnTo>
                  <a:lnTo>
                    <a:pt x="194" y="697"/>
                  </a:lnTo>
                  <a:lnTo>
                    <a:pt x="97" y="723"/>
                  </a:lnTo>
                  <a:lnTo>
                    <a:pt x="36" y="688"/>
                  </a:lnTo>
                  <a:lnTo>
                    <a:pt x="0" y="741"/>
                  </a:lnTo>
                  <a:lnTo>
                    <a:pt x="0" y="1517"/>
                  </a:lnTo>
                  <a:lnTo>
                    <a:pt x="9" y="1623"/>
                  </a:lnTo>
                  <a:lnTo>
                    <a:pt x="71" y="1650"/>
                  </a:lnTo>
                  <a:lnTo>
                    <a:pt x="106" y="1711"/>
                  </a:lnTo>
                  <a:lnTo>
                    <a:pt x="106" y="1764"/>
                  </a:lnTo>
                  <a:lnTo>
                    <a:pt x="168" y="1782"/>
                  </a:lnTo>
                  <a:lnTo>
                    <a:pt x="212" y="1808"/>
                  </a:lnTo>
                  <a:lnTo>
                    <a:pt x="230" y="1870"/>
                  </a:lnTo>
                  <a:lnTo>
                    <a:pt x="274" y="1888"/>
                  </a:lnTo>
                  <a:lnTo>
                    <a:pt x="283" y="1976"/>
                  </a:lnTo>
                  <a:lnTo>
                    <a:pt x="327" y="2029"/>
                  </a:lnTo>
                  <a:lnTo>
                    <a:pt x="406" y="2100"/>
                  </a:lnTo>
                  <a:lnTo>
                    <a:pt x="459" y="2135"/>
                  </a:lnTo>
                  <a:lnTo>
                    <a:pt x="539" y="2170"/>
                  </a:lnTo>
                  <a:lnTo>
                    <a:pt x="591" y="2232"/>
                  </a:lnTo>
                  <a:lnTo>
                    <a:pt x="644" y="2258"/>
                  </a:lnTo>
                  <a:lnTo>
                    <a:pt x="723" y="2276"/>
                  </a:lnTo>
                  <a:lnTo>
                    <a:pt x="793" y="2241"/>
                  </a:lnTo>
                  <a:lnTo>
                    <a:pt x="802" y="2188"/>
                  </a:lnTo>
                  <a:lnTo>
                    <a:pt x="846" y="2153"/>
                  </a:lnTo>
                  <a:lnTo>
                    <a:pt x="899" y="2144"/>
                  </a:lnTo>
                  <a:lnTo>
                    <a:pt x="935" y="2091"/>
                  </a:lnTo>
                  <a:lnTo>
                    <a:pt x="926" y="2029"/>
                  </a:lnTo>
                  <a:lnTo>
                    <a:pt x="979" y="1967"/>
                  </a:lnTo>
                  <a:lnTo>
                    <a:pt x="1023" y="1958"/>
                  </a:lnTo>
                  <a:lnTo>
                    <a:pt x="1067" y="2011"/>
                  </a:lnTo>
                  <a:lnTo>
                    <a:pt x="1111" y="1950"/>
                  </a:lnTo>
                  <a:lnTo>
                    <a:pt x="1173" y="1976"/>
                  </a:lnTo>
                  <a:lnTo>
                    <a:pt x="1244" y="2020"/>
                  </a:lnTo>
                  <a:lnTo>
                    <a:pt x="1349" y="2082"/>
                  </a:lnTo>
                  <a:lnTo>
                    <a:pt x="1402" y="2038"/>
                  </a:lnTo>
                  <a:lnTo>
                    <a:pt x="1473" y="2100"/>
                  </a:lnTo>
                  <a:lnTo>
                    <a:pt x="1499" y="2170"/>
                  </a:lnTo>
                  <a:lnTo>
                    <a:pt x="1526" y="2232"/>
                  </a:lnTo>
                  <a:lnTo>
                    <a:pt x="1579" y="2241"/>
                  </a:lnTo>
                  <a:lnTo>
                    <a:pt x="1614" y="2303"/>
                  </a:lnTo>
                  <a:lnTo>
                    <a:pt x="1614" y="2356"/>
                  </a:lnTo>
                  <a:lnTo>
                    <a:pt x="1658" y="2391"/>
                  </a:lnTo>
                  <a:lnTo>
                    <a:pt x="1694" y="2373"/>
                  </a:lnTo>
                  <a:lnTo>
                    <a:pt x="1720" y="2461"/>
                  </a:lnTo>
                  <a:lnTo>
                    <a:pt x="1764" y="2444"/>
                  </a:lnTo>
                  <a:lnTo>
                    <a:pt x="1817" y="2426"/>
                  </a:lnTo>
                  <a:lnTo>
                    <a:pt x="1879" y="2461"/>
                  </a:lnTo>
                  <a:lnTo>
                    <a:pt x="1914" y="2514"/>
                  </a:lnTo>
                  <a:lnTo>
                    <a:pt x="1976" y="2470"/>
                  </a:lnTo>
                  <a:lnTo>
                    <a:pt x="2241" y="2258"/>
                  </a:lnTo>
                  <a:lnTo>
                    <a:pt x="2232" y="2188"/>
                  </a:lnTo>
                  <a:lnTo>
                    <a:pt x="2294" y="2135"/>
                  </a:lnTo>
                  <a:lnTo>
                    <a:pt x="2347" y="2153"/>
                  </a:lnTo>
                  <a:lnTo>
                    <a:pt x="2408" y="2117"/>
                  </a:lnTo>
                  <a:lnTo>
                    <a:pt x="2444" y="2073"/>
                  </a:lnTo>
                  <a:lnTo>
                    <a:pt x="2453" y="2020"/>
                  </a:lnTo>
                  <a:lnTo>
                    <a:pt x="2479" y="1976"/>
                  </a:lnTo>
                  <a:lnTo>
                    <a:pt x="2550" y="1985"/>
                  </a:lnTo>
                  <a:lnTo>
                    <a:pt x="2523" y="1906"/>
                  </a:lnTo>
                  <a:lnTo>
                    <a:pt x="2514" y="1817"/>
                  </a:lnTo>
                  <a:lnTo>
                    <a:pt x="2550" y="1720"/>
                  </a:lnTo>
                  <a:lnTo>
                    <a:pt x="2558" y="1597"/>
                  </a:lnTo>
                  <a:lnTo>
                    <a:pt x="2558" y="1491"/>
                  </a:lnTo>
                  <a:lnTo>
                    <a:pt x="2523" y="1438"/>
                  </a:lnTo>
                  <a:lnTo>
                    <a:pt x="2505" y="1367"/>
                  </a:lnTo>
                  <a:lnTo>
                    <a:pt x="2558" y="1305"/>
                  </a:lnTo>
                  <a:lnTo>
                    <a:pt x="2638" y="1314"/>
                  </a:lnTo>
                  <a:lnTo>
                    <a:pt x="2708" y="1376"/>
                  </a:lnTo>
                  <a:lnTo>
                    <a:pt x="2806" y="1429"/>
                  </a:lnTo>
                  <a:lnTo>
                    <a:pt x="2858" y="1385"/>
                  </a:lnTo>
                  <a:lnTo>
                    <a:pt x="2885" y="1314"/>
                  </a:lnTo>
                  <a:lnTo>
                    <a:pt x="2956" y="1261"/>
                  </a:lnTo>
                  <a:lnTo>
                    <a:pt x="3044" y="1217"/>
                  </a:lnTo>
                  <a:lnTo>
                    <a:pt x="3132" y="1217"/>
                  </a:lnTo>
                  <a:lnTo>
                    <a:pt x="3185" y="1164"/>
                  </a:lnTo>
                  <a:lnTo>
                    <a:pt x="3229" y="1094"/>
                  </a:lnTo>
                  <a:lnTo>
                    <a:pt x="3326" y="1103"/>
                  </a:lnTo>
                  <a:lnTo>
                    <a:pt x="3406" y="1085"/>
                  </a:lnTo>
                  <a:lnTo>
                    <a:pt x="3467" y="1094"/>
                  </a:lnTo>
                  <a:lnTo>
                    <a:pt x="3529" y="1103"/>
                  </a:lnTo>
                  <a:lnTo>
                    <a:pt x="3609" y="1076"/>
                  </a:lnTo>
                  <a:lnTo>
                    <a:pt x="3662" y="1050"/>
                  </a:lnTo>
                  <a:lnTo>
                    <a:pt x="3741" y="1050"/>
                  </a:lnTo>
                  <a:lnTo>
                    <a:pt x="3794" y="1005"/>
                  </a:lnTo>
                  <a:lnTo>
                    <a:pt x="3856" y="988"/>
                  </a:lnTo>
                  <a:lnTo>
                    <a:pt x="3909" y="988"/>
                  </a:lnTo>
                  <a:lnTo>
                    <a:pt x="4015" y="970"/>
                  </a:lnTo>
                  <a:lnTo>
                    <a:pt x="4103" y="953"/>
                  </a:lnTo>
                  <a:lnTo>
                    <a:pt x="4129" y="908"/>
                  </a:lnTo>
                  <a:lnTo>
                    <a:pt x="4156" y="873"/>
                  </a:lnTo>
                  <a:lnTo>
                    <a:pt x="4191" y="820"/>
                  </a:lnTo>
                  <a:lnTo>
                    <a:pt x="4262" y="776"/>
                  </a:lnTo>
                  <a:lnTo>
                    <a:pt x="4297" y="723"/>
                  </a:lnTo>
                  <a:lnTo>
                    <a:pt x="4279" y="661"/>
                  </a:lnTo>
                  <a:lnTo>
                    <a:pt x="4235" y="644"/>
                  </a:lnTo>
                  <a:lnTo>
                    <a:pt x="4182" y="688"/>
                  </a:lnTo>
                  <a:lnTo>
                    <a:pt x="4129" y="670"/>
                  </a:lnTo>
                  <a:lnTo>
                    <a:pt x="4085" y="705"/>
                  </a:lnTo>
                  <a:lnTo>
                    <a:pt x="3997" y="697"/>
                  </a:lnTo>
                  <a:lnTo>
                    <a:pt x="3953" y="741"/>
                  </a:lnTo>
                  <a:lnTo>
                    <a:pt x="3803" y="679"/>
                  </a:lnTo>
                  <a:lnTo>
                    <a:pt x="3741" y="750"/>
                  </a:lnTo>
                  <a:lnTo>
                    <a:pt x="3697" y="697"/>
                  </a:lnTo>
                  <a:lnTo>
                    <a:pt x="3626" y="670"/>
                  </a:lnTo>
                  <a:lnTo>
                    <a:pt x="3564" y="670"/>
                  </a:lnTo>
                  <a:lnTo>
                    <a:pt x="3538" y="573"/>
                  </a:lnTo>
                  <a:lnTo>
                    <a:pt x="3503" y="520"/>
                  </a:lnTo>
                  <a:lnTo>
                    <a:pt x="3459" y="467"/>
                  </a:lnTo>
                  <a:lnTo>
                    <a:pt x="3406" y="423"/>
                  </a:lnTo>
                  <a:lnTo>
                    <a:pt x="3335" y="423"/>
                  </a:lnTo>
                  <a:lnTo>
                    <a:pt x="3282" y="388"/>
                  </a:lnTo>
                  <a:lnTo>
                    <a:pt x="3670" y="114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Vaupés</a:t>
              </a:r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3428CDE2-E405-4A23-984B-22FF53CA9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956" y="4370850"/>
              <a:ext cx="1218849" cy="1277310"/>
            </a:xfrm>
            <a:custGeom>
              <a:avLst/>
              <a:gdLst>
                <a:gd name="T0" fmla="*/ 1086 w 3434"/>
                <a:gd name="T1" fmla="*/ 2233 h 3504"/>
                <a:gd name="T2" fmla="*/ 1271 w 3434"/>
                <a:gd name="T3" fmla="*/ 2294 h 3504"/>
                <a:gd name="T4" fmla="*/ 1368 w 3434"/>
                <a:gd name="T5" fmla="*/ 2497 h 3504"/>
                <a:gd name="T6" fmla="*/ 1562 w 3434"/>
                <a:gd name="T7" fmla="*/ 2577 h 3504"/>
                <a:gd name="T8" fmla="*/ 1862 w 3434"/>
                <a:gd name="T9" fmla="*/ 2647 h 3504"/>
                <a:gd name="T10" fmla="*/ 2092 w 3434"/>
                <a:gd name="T11" fmla="*/ 2691 h 3504"/>
                <a:gd name="T12" fmla="*/ 2109 w 3434"/>
                <a:gd name="T13" fmla="*/ 2797 h 3504"/>
                <a:gd name="T14" fmla="*/ 2162 w 3434"/>
                <a:gd name="T15" fmla="*/ 3009 h 3504"/>
                <a:gd name="T16" fmla="*/ 2206 w 3434"/>
                <a:gd name="T17" fmla="*/ 3168 h 3504"/>
                <a:gd name="T18" fmla="*/ 2215 w 3434"/>
                <a:gd name="T19" fmla="*/ 3300 h 3504"/>
                <a:gd name="T20" fmla="*/ 2365 w 3434"/>
                <a:gd name="T21" fmla="*/ 3309 h 3504"/>
                <a:gd name="T22" fmla="*/ 2471 w 3434"/>
                <a:gd name="T23" fmla="*/ 3247 h 3504"/>
                <a:gd name="T24" fmla="*/ 2577 w 3434"/>
                <a:gd name="T25" fmla="*/ 3371 h 3504"/>
                <a:gd name="T26" fmla="*/ 2736 w 3434"/>
                <a:gd name="T27" fmla="*/ 3318 h 3504"/>
                <a:gd name="T28" fmla="*/ 2824 w 3434"/>
                <a:gd name="T29" fmla="*/ 3424 h 3504"/>
                <a:gd name="T30" fmla="*/ 3062 w 3434"/>
                <a:gd name="T31" fmla="*/ 3450 h 3504"/>
                <a:gd name="T32" fmla="*/ 3124 w 3434"/>
                <a:gd name="T33" fmla="*/ 3247 h 3504"/>
                <a:gd name="T34" fmla="*/ 2957 w 3434"/>
                <a:gd name="T35" fmla="*/ 3088 h 3504"/>
                <a:gd name="T36" fmla="*/ 2948 w 3434"/>
                <a:gd name="T37" fmla="*/ 2885 h 3504"/>
                <a:gd name="T38" fmla="*/ 2842 w 3434"/>
                <a:gd name="T39" fmla="*/ 2700 h 3504"/>
                <a:gd name="T40" fmla="*/ 2542 w 3434"/>
                <a:gd name="T41" fmla="*/ 2577 h 3504"/>
                <a:gd name="T42" fmla="*/ 2392 w 3434"/>
                <a:gd name="T43" fmla="*/ 1650 h 3504"/>
                <a:gd name="T44" fmla="*/ 2683 w 3434"/>
                <a:gd name="T45" fmla="*/ 1606 h 3504"/>
                <a:gd name="T46" fmla="*/ 2948 w 3434"/>
                <a:gd name="T47" fmla="*/ 1483 h 3504"/>
                <a:gd name="T48" fmla="*/ 3212 w 3434"/>
                <a:gd name="T49" fmla="*/ 1500 h 3504"/>
                <a:gd name="T50" fmla="*/ 3433 w 3434"/>
                <a:gd name="T51" fmla="*/ 1509 h 3504"/>
                <a:gd name="T52" fmla="*/ 3380 w 3434"/>
                <a:gd name="T53" fmla="*/ 1306 h 3504"/>
                <a:gd name="T54" fmla="*/ 3345 w 3434"/>
                <a:gd name="T55" fmla="*/ 1138 h 3504"/>
                <a:gd name="T56" fmla="*/ 3089 w 3434"/>
                <a:gd name="T57" fmla="*/ 1103 h 3504"/>
                <a:gd name="T58" fmla="*/ 2895 w 3434"/>
                <a:gd name="T59" fmla="*/ 1041 h 3504"/>
                <a:gd name="T60" fmla="*/ 2692 w 3434"/>
                <a:gd name="T61" fmla="*/ 1041 h 3504"/>
                <a:gd name="T62" fmla="*/ 2551 w 3434"/>
                <a:gd name="T63" fmla="*/ 371 h 3504"/>
                <a:gd name="T64" fmla="*/ 2295 w 3434"/>
                <a:gd name="T65" fmla="*/ 282 h 3504"/>
                <a:gd name="T66" fmla="*/ 2242 w 3434"/>
                <a:gd name="T67" fmla="*/ 124 h 3504"/>
                <a:gd name="T68" fmla="*/ 2101 w 3434"/>
                <a:gd name="T69" fmla="*/ 97 h 3504"/>
                <a:gd name="T70" fmla="*/ 1827 w 3434"/>
                <a:gd name="T71" fmla="*/ 177 h 3504"/>
                <a:gd name="T72" fmla="*/ 1553 w 3434"/>
                <a:gd name="T73" fmla="*/ 221 h 3504"/>
                <a:gd name="T74" fmla="*/ 1271 w 3434"/>
                <a:gd name="T75" fmla="*/ 291 h 3504"/>
                <a:gd name="T76" fmla="*/ 971 w 3434"/>
                <a:gd name="T77" fmla="*/ 441 h 3504"/>
                <a:gd name="T78" fmla="*/ 724 w 3434"/>
                <a:gd name="T79" fmla="*/ 441 h 3504"/>
                <a:gd name="T80" fmla="*/ 644 w 3434"/>
                <a:gd name="T81" fmla="*/ 618 h 3504"/>
                <a:gd name="T82" fmla="*/ 609 w 3434"/>
                <a:gd name="T83" fmla="*/ 1033 h 3504"/>
                <a:gd name="T84" fmla="*/ 530 w 3434"/>
                <a:gd name="T85" fmla="*/ 1200 h 3504"/>
                <a:gd name="T86" fmla="*/ 318 w 3434"/>
                <a:gd name="T87" fmla="*/ 1315 h 3504"/>
                <a:gd name="T88" fmla="*/ 53 w 3434"/>
                <a:gd name="T89" fmla="*/ 1641 h 3504"/>
                <a:gd name="T90" fmla="*/ 168 w 3434"/>
                <a:gd name="T91" fmla="*/ 1791 h 3504"/>
                <a:gd name="T92" fmla="*/ 274 w 3434"/>
                <a:gd name="T93" fmla="*/ 1950 h 3504"/>
                <a:gd name="T94" fmla="*/ 433 w 3434"/>
                <a:gd name="T95" fmla="*/ 2038 h 3504"/>
                <a:gd name="T96" fmla="*/ 627 w 3434"/>
                <a:gd name="T97" fmla="*/ 2118 h 3504"/>
                <a:gd name="T98" fmla="*/ 786 w 3434"/>
                <a:gd name="T99" fmla="*/ 2118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434" h="3504">
                  <a:moveTo>
                    <a:pt x="918" y="2215"/>
                  </a:moveTo>
                  <a:lnTo>
                    <a:pt x="997" y="2206"/>
                  </a:lnTo>
                  <a:lnTo>
                    <a:pt x="1059" y="2188"/>
                  </a:lnTo>
                  <a:lnTo>
                    <a:pt x="1086" y="2233"/>
                  </a:lnTo>
                  <a:lnTo>
                    <a:pt x="1094" y="2277"/>
                  </a:lnTo>
                  <a:lnTo>
                    <a:pt x="1174" y="2294"/>
                  </a:lnTo>
                  <a:lnTo>
                    <a:pt x="1218" y="2321"/>
                  </a:lnTo>
                  <a:lnTo>
                    <a:pt x="1271" y="2294"/>
                  </a:lnTo>
                  <a:lnTo>
                    <a:pt x="1333" y="2356"/>
                  </a:lnTo>
                  <a:lnTo>
                    <a:pt x="1377" y="2400"/>
                  </a:lnTo>
                  <a:lnTo>
                    <a:pt x="1297" y="2444"/>
                  </a:lnTo>
                  <a:lnTo>
                    <a:pt x="1368" y="2497"/>
                  </a:lnTo>
                  <a:lnTo>
                    <a:pt x="1403" y="2524"/>
                  </a:lnTo>
                  <a:lnTo>
                    <a:pt x="1412" y="2594"/>
                  </a:lnTo>
                  <a:lnTo>
                    <a:pt x="1518" y="2621"/>
                  </a:lnTo>
                  <a:lnTo>
                    <a:pt x="1562" y="2577"/>
                  </a:lnTo>
                  <a:lnTo>
                    <a:pt x="1668" y="2630"/>
                  </a:lnTo>
                  <a:lnTo>
                    <a:pt x="1712" y="2612"/>
                  </a:lnTo>
                  <a:lnTo>
                    <a:pt x="1748" y="2638"/>
                  </a:lnTo>
                  <a:lnTo>
                    <a:pt x="1862" y="2647"/>
                  </a:lnTo>
                  <a:lnTo>
                    <a:pt x="1915" y="2718"/>
                  </a:lnTo>
                  <a:lnTo>
                    <a:pt x="1986" y="2744"/>
                  </a:lnTo>
                  <a:lnTo>
                    <a:pt x="2056" y="2753"/>
                  </a:lnTo>
                  <a:lnTo>
                    <a:pt x="2092" y="2691"/>
                  </a:lnTo>
                  <a:lnTo>
                    <a:pt x="2153" y="2691"/>
                  </a:lnTo>
                  <a:lnTo>
                    <a:pt x="2206" y="2709"/>
                  </a:lnTo>
                  <a:lnTo>
                    <a:pt x="2171" y="2753"/>
                  </a:lnTo>
                  <a:lnTo>
                    <a:pt x="2109" y="2797"/>
                  </a:lnTo>
                  <a:lnTo>
                    <a:pt x="2092" y="2868"/>
                  </a:lnTo>
                  <a:lnTo>
                    <a:pt x="2162" y="2859"/>
                  </a:lnTo>
                  <a:lnTo>
                    <a:pt x="2171" y="2938"/>
                  </a:lnTo>
                  <a:lnTo>
                    <a:pt x="2162" y="3009"/>
                  </a:lnTo>
                  <a:lnTo>
                    <a:pt x="2118" y="3027"/>
                  </a:lnTo>
                  <a:lnTo>
                    <a:pt x="2109" y="3071"/>
                  </a:lnTo>
                  <a:lnTo>
                    <a:pt x="2153" y="3124"/>
                  </a:lnTo>
                  <a:lnTo>
                    <a:pt x="2206" y="3168"/>
                  </a:lnTo>
                  <a:lnTo>
                    <a:pt x="2171" y="3230"/>
                  </a:lnTo>
                  <a:lnTo>
                    <a:pt x="2109" y="3256"/>
                  </a:lnTo>
                  <a:lnTo>
                    <a:pt x="2136" y="3300"/>
                  </a:lnTo>
                  <a:lnTo>
                    <a:pt x="2215" y="3300"/>
                  </a:lnTo>
                  <a:lnTo>
                    <a:pt x="2224" y="3362"/>
                  </a:lnTo>
                  <a:lnTo>
                    <a:pt x="2286" y="3406"/>
                  </a:lnTo>
                  <a:lnTo>
                    <a:pt x="2339" y="3362"/>
                  </a:lnTo>
                  <a:lnTo>
                    <a:pt x="2365" y="3309"/>
                  </a:lnTo>
                  <a:lnTo>
                    <a:pt x="2295" y="3291"/>
                  </a:lnTo>
                  <a:lnTo>
                    <a:pt x="2339" y="3256"/>
                  </a:lnTo>
                  <a:lnTo>
                    <a:pt x="2418" y="3256"/>
                  </a:lnTo>
                  <a:lnTo>
                    <a:pt x="2471" y="3247"/>
                  </a:lnTo>
                  <a:lnTo>
                    <a:pt x="2551" y="3238"/>
                  </a:lnTo>
                  <a:lnTo>
                    <a:pt x="2515" y="3291"/>
                  </a:lnTo>
                  <a:lnTo>
                    <a:pt x="2515" y="3353"/>
                  </a:lnTo>
                  <a:lnTo>
                    <a:pt x="2577" y="3371"/>
                  </a:lnTo>
                  <a:lnTo>
                    <a:pt x="2630" y="3344"/>
                  </a:lnTo>
                  <a:lnTo>
                    <a:pt x="2656" y="3309"/>
                  </a:lnTo>
                  <a:lnTo>
                    <a:pt x="2727" y="3380"/>
                  </a:lnTo>
                  <a:lnTo>
                    <a:pt x="2736" y="3318"/>
                  </a:lnTo>
                  <a:lnTo>
                    <a:pt x="2780" y="3291"/>
                  </a:lnTo>
                  <a:lnTo>
                    <a:pt x="2833" y="3336"/>
                  </a:lnTo>
                  <a:lnTo>
                    <a:pt x="2859" y="3388"/>
                  </a:lnTo>
                  <a:lnTo>
                    <a:pt x="2824" y="3424"/>
                  </a:lnTo>
                  <a:lnTo>
                    <a:pt x="2868" y="3503"/>
                  </a:lnTo>
                  <a:lnTo>
                    <a:pt x="2939" y="3433"/>
                  </a:lnTo>
                  <a:lnTo>
                    <a:pt x="3001" y="3468"/>
                  </a:lnTo>
                  <a:lnTo>
                    <a:pt x="3062" y="3450"/>
                  </a:lnTo>
                  <a:lnTo>
                    <a:pt x="3080" y="3380"/>
                  </a:lnTo>
                  <a:lnTo>
                    <a:pt x="3080" y="3336"/>
                  </a:lnTo>
                  <a:lnTo>
                    <a:pt x="3115" y="3300"/>
                  </a:lnTo>
                  <a:lnTo>
                    <a:pt x="3124" y="3247"/>
                  </a:lnTo>
                  <a:lnTo>
                    <a:pt x="3071" y="3212"/>
                  </a:lnTo>
                  <a:lnTo>
                    <a:pt x="2992" y="3185"/>
                  </a:lnTo>
                  <a:lnTo>
                    <a:pt x="3018" y="3141"/>
                  </a:lnTo>
                  <a:lnTo>
                    <a:pt x="2957" y="3088"/>
                  </a:lnTo>
                  <a:lnTo>
                    <a:pt x="2912" y="3035"/>
                  </a:lnTo>
                  <a:lnTo>
                    <a:pt x="2877" y="2974"/>
                  </a:lnTo>
                  <a:lnTo>
                    <a:pt x="2912" y="2938"/>
                  </a:lnTo>
                  <a:lnTo>
                    <a:pt x="2948" y="2885"/>
                  </a:lnTo>
                  <a:lnTo>
                    <a:pt x="2904" y="2859"/>
                  </a:lnTo>
                  <a:lnTo>
                    <a:pt x="2904" y="2797"/>
                  </a:lnTo>
                  <a:lnTo>
                    <a:pt x="2912" y="2727"/>
                  </a:lnTo>
                  <a:lnTo>
                    <a:pt x="2842" y="2700"/>
                  </a:lnTo>
                  <a:lnTo>
                    <a:pt x="2762" y="2665"/>
                  </a:lnTo>
                  <a:lnTo>
                    <a:pt x="2692" y="2621"/>
                  </a:lnTo>
                  <a:lnTo>
                    <a:pt x="2621" y="2585"/>
                  </a:lnTo>
                  <a:lnTo>
                    <a:pt x="2542" y="2577"/>
                  </a:lnTo>
                  <a:lnTo>
                    <a:pt x="2462" y="2515"/>
                  </a:lnTo>
                  <a:lnTo>
                    <a:pt x="2418" y="2435"/>
                  </a:lnTo>
                  <a:lnTo>
                    <a:pt x="2392" y="2365"/>
                  </a:lnTo>
                  <a:lnTo>
                    <a:pt x="2392" y="1650"/>
                  </a:lnTo>
                  <a:lnTo>
                    <a:pt x="2480" y="1633"/>
                  </a:lnTo>
                  <a:lnTo>
                    <a:pt x="2524" y="1597"/>
                  </a:lnTo>
                  <a:lnTo>
                    <a:pt x="2604" y="1615"/>
                  </a:lnTo>
                  <a:lnTo>
                    <a:pt x="2683" y="1606"/>
                  </a:lnTo>
                  <a:lnTo>
                    <a:pt x="2736" y="1562"/>
                  </a:lnTo>
                  <a:lnTo>
                    <a:pt x="2798" y="1518"/>
                  </a:lnTo>
                  <a:lnTo>
                    <a:pt x="2851" y="1544"/>
                  </a:lnTo>
                  <a:lnTo>
                    <a:pt x="2948" y="1483"/>
                  </a:lnTo>
                  <a:lnTo>
                    <a:pt x="2974" y="1447"/>
                  </a:lnTo>
                  <a:lnTo>
                    <a:pt x="3036" y="1456"/>
                  </a:lnTo>
                  <a:lnTo>
                    <a:pt x="3115" y="1500"/>
                  </a:lnTo>
                  <a:lnTo>
                    <a:pt x="3212" y="1500"/>
                  </a:lnTo>
                  <a:lnTo>
                    <a:pt x="3248" y="1535"/>
                  </a:lnTo>
                  <a:lnTo>
                    <a:pt x="3301" y="1553"/>
                  </a:lnTo>
                  <a:lnTo>
                    <a:pt x="3345" y="1509"/>
                  </a:lnTo>
                  <a:lnTo>
                    <a:pt x="3433" y="1509"/>
                  </a:lnTo>
                  <a:lnTo>
                    <a:pt x="3398" y="1447"/>
                  </a:lnTo>
                  <a:lnTo>
                    <a:pt x="3354" y="1403"/>
                  </a:lnTo>
                  <a:lnTo>
                    <a:pt x="3398" y="1368"/>
                  </a:lnTo>
                  <a:lnTo>
                    <a:pt x="3380" y="1306"/>
                  </a:lnTo>
                  <a:lnTo>
                    <a:pt x="3433" y="1280"/>
                  </a:lnTo>
                  <a:lnTo>
                    <a:pt x="3362" y="1244"/>
                  </a:lnTo>
                  <a:lnTo>
                    <a:pt x="3371" y="1191"/>
                  </a:lnTo>
                  <a:lnTo>
                    <a:pt x="3345" y="1138"/>
                  </a:lnTo>
                  <a:lnTo>
                    <a:pt x="3283" y="1094"/>
                  </a:lnTo>
                  <a:lnTo>
                    <a:pt x="3212" y="1077"/>
                  </a:lnTo>
                  <a:lnTo>
                    <a:pt x="3133" y="1041"/>
                  </a:lnTo>
                  <a:lnTo>
                    <a:pt x="3089" y="1103"/>
                  </a:lnTo>
                  <a:lnTo>
                    <a:pt x="3018" y="1059"/>
                  </a:lnTo>
                  <a:lnTo>
                    <a:pt x="2983" y="1094"/>
                  </a:lnTo>
                  <a:lnTo>
                    <a:pt x="2912" y="1094"/>
                  </a:lnTo>
                  <a:lnTo>
                    <a:pt x="2895" y="1041"/>
                  </a:lnTo>
                  <a:lnTo>
                    <a:pt x="2824" y="1041"/>
                  </a:lnTo>
                  <a:lnTo>
                    <a:pt x="2771" y="1077"/>
                  </a:lnTo>
                  <a:lnTo>
                    <a:pt x="2736" y="1033"/>
                  </a:lnTo>
                  <a:lnTo>
                    <a:pt x="2692" y="1041"/>
                  </a:lnTo>
                  <a:lnTo>
                    <a:pt x="2656" y="1077"/>
                  </a:lnTo>
                  <a:lnTo>
                    <a:pt x="2595" y="1085"/>
                  </a:lnTo>
                  <a:lnTo>
                    <a:pt x="2595" y="406"/>
                  </a:lnTo>
                  <a:lnTo>
                    <a:pt x="2551" y="371"/>
                  </a:lnTo>
                  <a:lnTo>
                    <a:pt x="2506" y="353"/>
                  </a:lnTo>
                  <a:lnTo>
                    <a:pt x="2409" y="362"/>
                  </a:lnTo>
                  <a:lnTo>
                    <a:pt x="2348" y="353"/>
                  </a:lnTo>
                  <a:lnTo>
                    <a:pt x="2295" y="282"/>
                  </a:lnTo>
                  <a:lnTo>
                    <a:pt x="2251" y="238"/>
                  </a:lnTo>
                  <a:lnTo>
                    <a:pt x="2189" y="212"/>
                  </a:lnTo>
                  <a:lnTo>
                    <a:pt x="2189" y="159"/>
                  </a:lnTo>
                  <a:lnTo>
                    <a:pt x="2242" y="124"/>
                  </a:lnTo>
                  <a:lnTo>
                    <a:pt x="2251" y="71"/>
                  </a:lnTo>
                  <a:lnTo>
                    <a:pt x="2242" y="0"/>
                  </a:lnTo>
                  <a:lnTo>
                    <a:pt x="2189" y="80"/>
                  </a:lnTo>
                  <a:lnTo>
                    <a:pt x="2101" y="97"/>
                  </a:lnTo>
                  <a:lnTo>
                    <a:pt x="1995" y="115"/>
                  </a:lnTo>
                  <a:lnTo>
                    <a:pt x="1942" y="115"/>
                  </a:lnTo>
                  <a:lnTo>
                    <a:pt x="1880" y="132"/>
                  </a:lnTo>
                  <a:lnTo>
                    <a:pt x="1827" y="177"/>
                  </a:lnTo>
                  <a:lnTo>
                    <a:pt x="1748" y="177"/>
                  </a:lnTo>
                  <a:lnTo>
                    <a:pt x="1695" y="203"/>
                  </a:lnTo>
                  <a:lnTo>
                    <a:pt x="1615" y="230"/>
                  </a:lnTo>
                  <a:lnTo>
                    <a:pt x="1553" y="221"/>
                  </a:lnTo>
                  <a:lnTo>
                    <a:pt x="1492" y="212"/>
                  </a:lnTo>
                  <a:lnTo>
                    <a:pt x="1412" y="230"/>
                  </a:lnTo>
                  <a:lnTo>
                    <a:pt x="1315" y="221"/>
                  </a:lnTo>
                  <a:lnTo>
                    <a:pt x="1271" y="291"/>
                  </a:lnTo>
                  <a:lnTo>
                    <a:pt x="1218" y="344"/>
                  </a:lnTo>
                  <a:lnTo>
                    <a:pt x="1130" y="344"/>
                  </a:lnTo>
                  <a:lnTo>
                    <a:pt x="1042" y="388"/>
                  </a:lnTo>
                  <a:lnTo>
                    <a:pt x="971" y="441"/>
                  </a:lnTo>
                  <a:lnTo>
                    <a:pt x="944" y="512"/>
                  </a:lnTo>
                  <a:lnTo>
                    <a:pt x="892" y="556"/>
                  </a:lnTo>
                  <a:lnTo>
                    <a:pt x="794" y="503"/>
                  </a:lnTo>
                  <a:lnTo>
                    <a:pt x="724" y="441"/>
                  </a:lnTo>
                  <a:lnTo>
                    <a:pt x="644" y="432"/>
                  </a:lnTo>
                  <a:lnTo>
                    <a:pt x="591" y="494"/>
                  </a:lnTo>
                  <a:lnTo>
                    <a:pt x="609" y="565"/>
                  </a:lnTo>
                  <a:lnTo>
                    <a:pt x="644" y="618"/>
                  </a:lnTo>
                  <a:lnTo>
                    <a:pt x="644" y="724"/>
                  </a:lnTo>
                  <a:lnTo>
                    <a:pt x="636" y="847"/>
                  </a:lnTo>
                  <a:lnTo>
                    <a:pt x="600" y="944"/>
                  </a:lnTo>
                  <a:lnTo>
                    <a:pt x="609" y="1033"/>
                  </a:lnTo>
                  <a:lnTo>
                    <a:pt x="636" y="1112"/>
                  </a:lnTo>
                  <a:lnTo>
                    <a:pt x="565" y="1103"/>
                  </a:lnTo>
                  <a:lnTo>
                    <a:pt x="539" y="1147"/>
                  </a:lnTo>
                  <a:lnTo>
                    <a:pt x="530" y="1200"/>
                  </a:lnTo>
                  <a:lnTo>
                    <a:pt x="494" y="1244"/>
                  </a:lnTo>
                  <a:lnTo>
                    <a:pt x="433" y="1280"/>
                  </a:lnTo>
                  <a:lnTo>
                    <a:pt x="380" y="1262"/>
                  </a:lnTo>
                  <a:lnTo>
                    <a:pt x="318" y="1315"/>
                  </a:lnTo>
                  <a:lnTo>
                    <a:pt x="327" y="1385"/>
                  </a:lnTo>
                  <a:lnTo>
                    <a:pt x="62" y="1597"/>
                  </a:lnTo>
                  <a:lnTo>
                    <a:pt x="0" y="1641"/>
                  </a:lnTo>
                  <a:lnTo>
                    <a:pt x="53" y="1641"/>
                  </a:lnTo>
                  <a:lnTo>
                    <a:pt x="62" y="1703"/>
                  </a:lnTo>
                  <a:lnTo>
                    <a:pt x="97" y="1738"/>
                  </a:lnTo>
                  <a:lnTo>
                    <a:pt x="141" y="1721"/>
                  </a:lnTo>
                  <a:lnTo>
                    <a:pt x="168" y="1791"/>
                  </a:lnTo>
                  <a:lnTo>
                    <a:pt x="168" y="1844"/>
                  </a:lnTo>
                  <a:lnTo>
                    <a:pt x="230" y="1827"/>
                  </a:lnTo>
                  <a:lnTo>
                    <a:pt x="256" y="1888"/>
                  </a:lnTo>
                  <a:lnTo>
                    <a:pt x="274" y="1950"/>
                  </a:lnTo>
                  <a:lnTo>
                    <a:pt x="327" y="1941"/>
                  </a:lnTo>
                  <a:lnTo>
                    <a:pt x="362" y="1985"/>
                  </a:lnTo>
                  <a:lnTo>
                    <a:pt x="406" y="1994"/>
                  </a:lnTo>
                  <a:lnTo>
                    <a:pt x="433" y="2038"/>
                  </a:lnTo>
                  <a:lnTo>
                    <a:pt x="477" y="2083"/>
                  </a:lnTo>
                  <a:lnTo>
                    <a:pt x="530" y="2109"/>
                  </a:lnTo>
                  <a:lnTo>
                    <a:pt x="583" y="2100"/>
                  </a:lnTo>
                  <a:lnTo>
                    <a:pt x="627" y="2118"/>
                  </a:lnTo>
                  <a:lnTo>
                    <a:pt x="662" y="2144"/>
                  </a:lnTo>
                  <a:lnTo>
                    <a:pt x="706" y="2118"/>
                  </a:lnTo>
                  <a:lnTo>
                    <a:pt x="741" y="2144"/>
                  </a:lnTo>
                  <a:lnTo>
                    <a:pt x="786" y="2118"/>
                  </a:lnTo>
                  <a:lnTo>
                    <a:pt x="839" y="2127"/>
                  </a:lnTo>
                  <a:lnTo>
                    <a:pt x="865" y="2171"/>
                  </a:lnTo>
                  <a:lnTo>
                    <a:pt x="918" y="2215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Guaviare</a:t>
              </a:r>
            </a:p>
          </p:txBody>
        </p:sp>
        <p:sp>
          <p:nvSpPr>
            <p:cNvPr id="72" name="Freeform 31">
              <a:extLst>
                <a:ext uri="{FF2B5EF4-FFF2-40B4-BE49-F238E27FC236}">
                  <a16:creationId xmlns:a16="http://schemas.microsoft.com/office/drawing/2014/main" id="{2F2B746D-A541-4A61-8481-D22AB5AA6A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22297" y="873109"/>
              <a:ext cx="228437" cy="292415"/>
            </a:xfrm>
            <a:custGeom>
              <a:avLst/>
              <a:gdLst>
                <a:gd name="T0" fmla="*/ 573 w 645"/>
                <a:gd name="T1" fmla="*/ 0 h 804"/>
                <a:gd name="T2" fmla="*/ 485 w 645"/>
                <a:gd name="T3" fmla="*/ 0 h 804"/>
                <a:gd name="T4" fmla="*/ 379 w 645"/>
                <a:gd name="T5" fmla="*/ 18 h 804"/>
                <a:gd name="T6" fmla="*/ 317 w 645"/>
                <a:gd name="T7" fmla="*/ 70 h 804"/>
                <a:gd name="T8" fmla="*/ 265 w 645"/>
                <a:gd name="T9" fmla="*/ 123 h 804"/>
                <a:gd name="T10" fmla="*/ 212 w 645"/>
                <a:gd name="T11" fmla="*/ 141 h 804"/>
                <a:gd name="T12" fmla="*/ 194 w 645"/>
                <a:gd name="T13" fmla="*/ 176 h 804"/>
                <a:gd name="T14" fmla="*/ 123 w 645"/>
                <a:gd name="T15" fmla="*/ 203 h 804"/>
                <a:gd name="T16" fmla="*/ 44 w 645"/>
                <a:gd name="T17" fmla="*/ 212 h 804"/>
                <a:gd name="T18" fmla="*/ 9 w 645"/>
                <a:gd name="T19" fmla="*/ 265 h 804"/>
                <a:gd name="T20" fmla="*/ 0 w 645"/>
                <a:gd name="T21" fmla="*/ 326 h 804"/>
                <a:gd name="T22" fmla="*/ 9 w 645"/>
                <a:gd name="T23" fmla="*/ 388 h 804"/>
                <a:gd name="T24" fmla="*/ 17 w 645"/>
                <a:gd name="T25" fmla="*/ 450 h 804"/>
                <a:gd name="T26" fmla="*/ 9 w 645"/>
                <a:gd name="T27" fmla="*/ 512 h 804"/>
                <a:gd name="T28" fmla="*/ 53 w 645"/>
                <a:gd name="T29" fmla="*/ 547 h 804"/>
                <a:gd name="T30" fmla="*/ 62 w 645"/>
                <a:gd name="T31" fmla="*/ 600 h 804"/>
                <a:gd name="T32" fmla="*/ 123 w 645"/>
                <a:gd name="T33" fmla="*/ 600 h 804"/>
                <a:gd name="T34" fmla="*/ 176 w 645"/>
                <a:gd name="T35" fmla="*/ 635 h 804"/>
                <a:gd name="T36" fmla="*/ 185 w 645"/>
                <a:gd name="T37" fmla="*/ 688 h 804"/>
                <a:gd name="T38" fmla="*/ 256 w 645"/>
                <a:gd name="T39" fmla="*/ 679 h 804"/>
                <a:gd name="T40" fmla="*/ 335 w 645"/>
                <a:gd name="T41" fmla="*/ 697 h 804"/>
                <a:gd name="T42" fmla="*/ 379 w 645"/>
                <a:gd name="T43" fmla="*/ 715 h 804"/>
                <a:gd name="T44" fmla="*/ 432 w 645"/>
                <a:gd name="T45" fmla="*/ 803 h 804"/>
                <a:gd name="T46" fmla="*/ 476 w 645"/>
                <a:gd name="T47" fmla="*/ 768 h 804"/>
                <a:gd name="T48" fmla="*/ 503 w 645"/>
                <a:gd name="T49" fmla="*/ 706 h 804"/>
                <a:gd name="T50" fmla="*/ 520 w 645"/>
                <a:gd name="T51" fmla="*/ 662 h 804"/>
                <a:gd name="T52" fmla="*/ 547 w 645"/>
                <a:gd name="T53" fmla="*/ 591 h 804"/>
                <a:gd name="T54" fmla="*/ 556 w 645"/>
                <a:gd name="T55" fmla="*/ 538 h 804"/>
                <a:gd name="T56" fmla="*/ 600 w 645"/>
                <a:gd name="T57" fmla="*/ 476 h 804"/>
                <a:gd name="T58" fmla="*/ 626 w 645"/>
                <a:gd name="T59" fmla="*/ 423 h 804"/>
                <a:gd name="T60" fmla="*/ 626 w 645"/>
                <a:gd name="T61" fmla="*/ 353 h 804"/>
                <a:gd name="T62" fmla="*/ 609 w 645"/>
                <a:gd name="T63" fmla="*/ 300 h 804"/>
                <a:gd name="T64" fmla="*/ 644 w 645"/>
                <a:gd name="T65" fmla="*/ 238 h 804"/>
                <a:gd name="T66" fmla="*/ 618 w 645"/>
                <a:gd name="T67" fmla="*/ 176 h 804"/>
                <a:gd name="T68" fmla="*/ 618 w 645"/>
                <a:gd name="T69" fmla="*/ 70 h 804"/>
                <a:gd name="T70" fmla="*/ 573 w 645"/>
                <a:gd name="T71" fmla="*/ 0 h 8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45" h="804">
                  <a:moveTo>
                    <a:pt x="573" y="0"/>
                  </a:moveTo>
                  <a:lnTo>
                    <a:pt x="485" y="0"/>
                  </a:lnTo>
                  <a:lnTo>
                    <a:pt x="379" y="18"/>
                  </a:lnTo>
                  <a:lnTo>
                    <a:pt x="317" y="70"/>
                  </a:lnTo>
                  <a:lnTo>
                    <a:pt x="265" y="123"/>
                  </a:lnTo>
                  <a:lnTo>
                    <a:pt x="212" y="141"/>
                  </a:lnTo>
                  <a:lnTo>
                    <a:pt x="194" y="176"/>
                  </a:lnTo>
                  <a:lnTo>
                    <a:pt x="123" y="203"/>
                  </a:lnTo>
                  <a:lnTo>
                    <a:pt x="44" y="212"/>
                  </a:lnTo>
                  <a:lnTo>
                    <a:pt x="9" y="265"/>
                  </a:lnTo>
                  <a:lnTo>
                    <a:pt x="0" y="326"/>
                  </a:lnTo>
                  <a:lnTo>
                    <a:pt x="9" y="388"/>
                  </a:lnTo>
                  <a:lnTo>
                    <a:pt x="17" y="450"/>
                  </a:lnTo>
                  <a:lnTo>
                    <a:pt x="9" y="512"/>
                  </a:lnTo>
                  <a:lnTo>
                    <a:pt x="53" y="547"/>
                  </a:lnTo>
                  <a:lnTo>
                    <a:pt x="62" y="600"/>
                  </a:lnTo>
                  <a:lnTo>
                    <a:pt x="123" y="600"/>
                  </a:lnTo>
                  <a:lnTo>
                    <a:pt x="176" y="635"/>
                  </a:lnTo>
                  <a:lnTo>
                    <a:pt x="185" y="688"/>
                  </a:lnTo>
                  <a:lnTo>
                    <a:pt x="256" y="679"/>
                  </a:lnTo>
                  <a:lnTo>
                    <a:pt x="335" y="697"/>
                  </a:lnTo>
                  <a:lnTo>
                    <a:pt x="379" y="715"/>
                  </a:lnTo>
                  <a:lnTo>
                    <a:pt x="432" y="803"/>
                  </a:lnTo>
                  <a:lnTo>
                    <a:pt x="476" y="768"/>
                  </a:lnTo>
                  <a:lnTo>
                    <a:pt x="503" y="706"/>
                  </a:lnTo>
                  <a:lnTo>
                    <a:pt x="520" y="662"/>
                  </a:lnTo>
                  <a:lnTo>
                    <a:pt x="547" y="591"/>
                  </a:lnTo>
                  <a:lnTo>
                    <a:pt x="556" y="538"/>
                  </a:lnTo>
                  <a:lnTo>
                    <a:pt x="600" y="476"/>
                  </a:lnTo>
                  <a:lnTo>
                    <a:pt x="626" y="423"/>
                  </a:lnTo>
                  <a:lnTo>
                    <a:pt x="626" y="353"/>
                  </a:lnTo>
                  <a:lnTo>
                    <a:pt x="609" y="300"/>
                  </a:lnTo>
                  <a:lnTo>
                    <a:pt x="644" y="238"/>
                  </a:lnTo>
                  <a:lnTo>
                    <a:pt x="618" y="176"/>
                  </a:lnTo>
                  <a:lnTo>
                    <a:pt x="618" y="70"/>
                  </a:lnTo>
                  <a:lnTo>
                    <a:pt x="573" y="0"/>
                  </a:lnTo>
                </a:path>
              </a:pathLst>
            </a:custGeom>
            <a:solidFill>
              <a:srgbClr val="FF0000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A71580F6-8BFC-4F1A-9B14-BE51212AD2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63112" y="741361"/>
              <a:ext cx="569527" cy="917413"/>
            </a:xfrm>
            <a:custGeom>
              <a:avLst/>
              <a:gdLst>
                <a:gd name="T0" fmla="*/ 1535 w 1607"/>
                <a:gd name="T1" fmla="*/ 556 h 2516"/>
                <a:gd name="T2" fmla="*/ 1553 w 1607"/>
                <a:gd name="T3" fmla="*/ 680 h 2516"/>
                <a:gd name="T4" fmla="*/ 1580 w 1607"/>
                <a:gd name="T5" fmla="*/ 821 h 2516"/>
                <a:gd name="T6" fmla="*/ 1491 w 1607"/>
                <a:gd name="T7" fmla="*/ 909 h 2516"/>
                <a:gd name="T8" fmla="*/ 1341 w 1607"/>
                <a:gd name="T9" fmla="*/ 962 h 2516"/>
                <a:gd name="T10" fmla="*/ 1165 w 1607"/>
                <a:gd name="T11" fmla="*/ 1041 h 2516"/>
                <a:gd name="T12" fmla="*/ 1085 w 1607"/>
                <a:gd name="T13" fmla="*/ 1156 h 2516"/>
                <a:gd name="T14" fmla="*/ 1041 w 1607"/>
                <a:gd name="T15" fmla="*/ 1324 h 2516"/>
                <a:gd name="T16" fmla="*/ 1138 w 1607"/>
                <a:gd name="T17" fmla="*/ 1482 h 2516"/>
                <a:gd name="T18" fmla="*/ 1324 w 1607"/>
                <a:gd name="T19" fmla="*/ 1632 h 2516"/>
                <a:gd name="T20" fmla="*/ 1403 w 1607"/>
                <a:gd name="T21" fmla="*/ 1791 h 2516"/>
                <a:gd name="T22" fmla="*/ 1306 w 1607"/>
                <a:gd name="T23" fmla="*/ 1844 h 2516"/>
                <a:gd name="T24" fmla="*/ 1103 w 1607"/>
                <a:gd name="T25" fmla="*/ 1844 h 2516"/>
                <a:gd name="T26" fmla="*/ 1041 w 1607"/>
                <a:gd name="T27" fmla="*/ 1932 h 2516"/>
                <a:gd name="T28" fmla="*/ 1041 w 1607"/>
                <a:gd name="T29" fmla="*/ 1994 h 2516"/>
                <a:gd name="T30" fmla="*/ 1174 w 1607"/>
                <a:gd name="T31" fmla="*/ 2083 h 2516"/>
                <a:gd name="T32" fmla="*/ 1209 w 1607"/>
                <a:gd name="T33" fmla="*/ 2215 h 2516"/>
                <a:gd name="T34" fmla="*/ 1262 w 1607"/>
                <a:gd name="T35" fmla="*/ 2277 h 2516"/>
                <a:gd name="T36" fmla="*/ 1315 w 1607"/>
                <a:gd name="T37" fmla="*/ 2330 h 2516"/>
                <a:gd name="T38" fmla="*/ 1394 w 1607"/>
                <a:gd name="T39" fmla="*/ 2391 h 2516"/>
                <a:gd name="T40" fmla="*/ 1341 w 1607"/>
                <a:gd name="T41" fmla="*/ 2515 h 2516"/>
                <a:gd name="T42" fmla="*/ 1174 w 1607"/>
                <a:gd name="T43" fmla="*/ 2497 h 2516"/>
                <a:gd name="T44" fmla="*/ 1068 w 1607"/>
                <a:gd name="T45" fmla="*/ 2506 h 2516"/>
                <a:gd name="T46" fmla="*/ 971 w 1607"/>
                <a:gd name="T47" fmla="*/ 2427 h 2516"/>
                <a:gd name="T48" fmla="*/ 821 w 1607"/>
                <a:gd name="T49" fmla="*/ 2347 h 2516"/>
                <a:gd name="T50" fmla="*/ 732 w 1607"/>
                <a:gd name="T51" fmla="*/ 2250 h 2516"/>
                <a:gd name="T52" fmla="*/ 635 w 1607"/>
                <a:gd name="T53" fmla="*/ 2180 h 2516"/>
                <a:gd name="T54" fmla="*/ 485 w 1607"/>
                <a:gd name="T55" fmla="*/ 2206 h 2516"/>
                <a:gd name="T56" fmla="*/ 362 w 1607"/>
                <a:gd name="T57" fmla="*/ 2083 h 2516"/>
                <a:gd name="T58" fmla="*/ 212 w 1607"/>
                <a:gd name="T59" fmla="*/ 2056 h 2516"/>
                <a:gd name="T60" fmla="*/ 221 w 1607"/>
                <a:gd name="T61" fmla="*/ 1915 h 2516"/>
                <a:gd name="T62" fmla="*/ 194 w 1607"/>
                <a:gd name="T63" fmla="*/ 1818 h 2516"/>
                <a:gd name="T64" fmla="*/ 238 w 1607"/>
                <a:gd name="T65" fmla="*/ 1685 h 2516"/>
                <a:gd name="T66" fmla="*/ 141 w 1607"/>
                <a:gd name="T67" fmla="*/ 1632 h 2516"/>
                <a:gd name="T68" fmla="*/ 115 w 1607"/>
                <a:gd name="T69" fmla="*/ 1518 h 2516"/>
                <a:gd name="T70" fmla="*/ 185 w 1607"/>
                <a:gd name="T71" fmla="*/ 1438 h 2516"/>
                <a:gd name="T72" fmla="*/ 70 w 1607"/>
                <a:gd name="T73" fmla="*/ 1332 h 2516"/>
                <a:gd name="T74" fmla="*/ 53 w 1607"/>
                <a:gd name="T75" fmla="*/ 1244 h 2516"/>
                <a:gd name="T76" fmla="*/ 79 w 1607"/>
                <a:gd name="T77" fmla="*/ 1130 h 2516"/>
                <a:gd name="T78" fmla="*/ 123 w 1607"/>
                <a:gd name="T79" fmla="*/ 1024 h 2516"/>
                <a:gd name="T80" fmla="*/ 159 w 1607"/>
                <a:gd name="T81" fmla="*/ 900 h 2516"/>
                <a:gd name="T82" fmla="*/ 229 w 1607"/>
                <a:gd name="T83" fmla="*/ 785 h 2516"/>
                <a:gd name="T84" fmla="*/ 212 w 1607"/>
                <a:gd name="T85" fmla="*/ 662 h 2516"/>
                <a:gd name="T86" fmla="*/ 221 w 1607"/>
                <a:gd name="T87" fmla="*/ 538 h 2516"/>
                <a:gd name="T88" fmla="*/ 273 w 1607"/>
                <a:gd name="T89" fmla="*/ 397 h 2516"/>
                <a:gd name="T90" fmla="*/ 423 w 1607"/>
                <a:gd name="T91" fmla="*/ 371 h 2516"/>
                <a:gd name="T92" fmla="*/ 626 w 1607"/>
                <a:gd name="T93" fmla="*/ 397 h 2516"/>
                <a:gd name="T94" fmla="*/ 856 w 1607"/>
                <a:gd name="T95" fmla="*/ 344 h 2516"/>
                <a:gd name="T96" fmla="*/ 838 w 1607"/>
                <a:gd name="T97" fmla="*/ 141 h 2516"/>
                <a:gd name="T98" fmla="*/ 909 w 1607"/>
                <a:gd name="T99" fmla="*/ 62 h 2516"/>
                <a:gd name="T100" fmla="*/ 997 w 1607"/>
                <a:gd name="T101" fmla="*/ 0 h 2516"/>
                <a:gd name="T102" fmla="*/ 1129 w 1607"/>
                <a:gd name="T103" fmla="*/ 27 h 2516"/>
                <a:gd name="T104" fmla="*/ 1332 w 1607"/>
                <a:gd name="T105" fmla="*/ 62 h 2516"/>
                <a:gd name="T106" fmla="*/ 1518 w 1607"/>
                <a:gd name="T107" fmla="*/ 53 h 2516"/>
                <a:gd name="T108" fmla="*/ 1571 w 1607"/>
                <a:gd name="T109" fmla="*/ 97 h 2516"/>
                <a:gd name="T110" fmla="*/ 1482 w 1607"/>
                <a:gd name="T111" fmla="*/ 274 h 2516"/>
                <a:gd name="T112" fmla="*/ 1500 w 1607"/>
                <a:gd name="T113" fmla="*/ 432 h 2516"/>
                <a:gd name="T114" fmla="*/ 1535 w 1607"/>
                <a:gd name="T115" fmla="*/ 512 h 2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7" h="2516">
                  <a:moveTo>
                    <a:pt x="1491" y="556"/>
                  </a:moveTo>
                  <a:lnTo>
                    <a:pt x="1535" y="556"/>
                  </a:lnTo>
                  <a:lnTo>
                    <a:pt x="1606" y="600"/>
                  </a:lnTo>
                  <a:lnTo>
                    <a:pt x="1553" y="680"/>
                  </a:lnTo>
                  <a:lnTo>
                    <a:pt x="1571" y="741"/>
                  </a:lnTo>
                  <a:lnTo>
                    <a:pt x="1580" y="821"/>
                  </a:lnTo>
                  <a:lnTo>
                    <a:pt x="1509" y="847"/>
                  </a:lnTo>
                  <a:lnTo>
                    <a:pt x="1491" y="909"/>
                  </a:lnTo>
                  <a:lnTo>
                    <a:pt x="1421" y="927"/>
                  </a:lnTo>
                  <a:lnTo>
                    <a:pt x="1341" y="962"/>
                  </a:lnTo>
                  <a:lnTo>
                    <a:pt x="1244" y="971"/>
                  </a:lnTo>
                  <a:lnTo>
                    <a:pt x="1165" y="1041"/>
                  </a:lnTo>
                  <a:lnTo>
                    <a:pt x="1138" y="1112"/>
                  </a:lnTo>
                  <a:lnTo>
                    <a:pt x="1085" y="1156"/>
                  </a:lnTo>
                  <a:lnTo>
                    <a:pt x="1041" y="1218"/>
                  </a:lnTo>
                  <a:lnTo>
                    <a:pt x="1041" y="1324"/>
                  </a:lnTo>
                  <a:lnTo>
                    <a:pt x="1059" y="1403"/>
                  </a:lnTo>
                  <a:lnTo>
                    <a:pt x="1138" y="1482"/>
                  </a:lnTo>
                  <a:lnTo>
                    <a:pt x="1235" y="1553"/>
                  </a:lnTo>
                  <a:lnTo>
                    <a:pt x="1324" y="1632"/>
                  </a:lnTo>
                  <a:lnTo>
                    <a:pt x="1377" y="1721"/>
                  </a:lnTo>
                  <a:lnTo>
                    <a:pt x="1403" y="1791"/>
                  </a:lnTo>
                  <a:lnTo>
                    <a:pt x="1403" y="1853"/>
                  </a:lnTo>
                  <a:lnTo>
                    <a:pt x="1306" y="1844"/>
                  </a:lnTo>
                  <a:lnTo>
                    <a:pt x="1235" y="1853"/>
                  </a:lnTo>
                  <a:lnTo>
                    <a:pt x="1103" y="1844"/>
                  </a:lnTo>
                  <a:lnTo>
                    <a:pt x="1050" y="1862"/>
                  </a:lnTo>
                  <a:lnTo>
                    <a:pt x="1041" y="1932"/>
                  </a:lnTo>
                  <a:lnTo>
                    <a:pt x="971" y="1959"/>
                  </a:lnTo>
                  <a:lnTo>
                    <a:pt x="1041" y="1994"/>
                  </a:lnTo>
                  <a:lnTo>
                    <a:pt x="1121" y="2021"/>
                  </a:lnTo>
                  <a:lnTo>
                    <a:pt x="1174" y="2083"/>
                  </a:lnTo>
                  <a:lnTo>
                    <a:pt x="1218" y="2153"/>
                  </a:lnTo>
                  <a:lnTo>
                    <a:pt x="1209" y="2215"/>
                  </a:lnTo>
                  <a:lnTo>
                    <a:pt x="1200" y="2277"/>
                  </a:lnTo>
                  <a:lnTo>
                    <a:pt x="1262" y="2277"/>
                  </a:lnTo>
                  <a:lnTo>
                    <a:pt x="1306" y="2277"/>
                  </a:lnTo>
                  <a:lnTo>
                    <a:pt x="1315" y="2330"/>
                  </a:lnTo>
                  <a:lnTo>
                    <a:pt x="1341" y="2391"/>
                  </a:lnTo>
                  <a:lnTo>
                    <a:pt x="1394" y="2391"/>
                  </a:lnTo>
                  <a:lnTo>
                    <a:pt x="1377" y="2453"/>
                  </a:lnTo>
                  <a:lnTo>
                    <a:pt x="1341" y="2515"/>
                  </a:lnTo>
                  <a:lnTo>
                    <a:pt x="1253" y="2506"/>
                  </a:lnTo>
                  <a:lnTo>
                    <a:pt x="1174" y="2497"/>
                  </a:lnTo>
                  <a:lnTo>
                    <a:pt x="1129" y="2462"/>
                  </a:lnTo>
                  <a:lnTo>
                    <a:pt x="1068" y="2506"/>
                  </a:lnTo>
                  <a:lnTo>
                    <a:pt x="1006" y="2497"/>
                  </a:lnTo>
                  <a:lnTo>
                    <a:pt x="971" y="2427"/>
                  </a:lnTo>
                  <a:lnTo>
                    <a:pt x="900" y="2409"/>
                  </a:lnTo>
                  <a:lnTo>
                    <a:pt x="821" y="2347"/>
                  </a:lnTo>
                  <a:lnTo>
                    <a:pt x="794" y="2277"/>
                  </a:lnTo>
                  <a:lnTo>
                    <a:pt x="732" y="2250"/>
                  </a:lnTo>
                  <a:lnTo>
                    <a:pt x="671" y="2277"/>
                  </a:lnTo>
                  <a:lnTo>
                    <a:pt x="635" y="2180"/>
                  </a:lnTo>
                  <a:lnTo>
                    <a:pt x="582" y="2241"/>
                  </a:lnTo>
                  <a:lnTo>
                    <a:pt x="485" y="2206"/>
                  </a:lnTo>
                  <a:lnTo>
                    <a:pt x="432" y="2144"/>
                  </a:lnTo>
                  <a:lnTo>
                    <a:pt x="362" y="2083"/>
                  </a:lnTo>
                  <a:lnTo>
                    <a:pt x="291" y="2038"/>
                  </a:lnTo>
                  <a:lnTo>
                    <a:pt x="212" y="2056"/>
                  </a:lnTo>
                  <a:lnTo>
                    <a:pt x="203" y="1985"/>
                  </a:lnTo>
                  <a:lnTo>
                    <a:pt x="221" y="1915"/>
                  </a:lnTo>
                  <a:lnTo>
                    <a:pt x="229" y="1871"/>
                  </a:lnTo>
                  <a:lnTo>
                    <a:pt x="194" y="1818"/>
                  </a:lnTo>
                  <a:lnTo>
                    <a:pt x="159" y="1738"/>
                  </a:lnTo>
                  <a:lnTo>
                    <a:pt x="238" y="1685"/>
                  </a:lnTo>
                  <a:lnTo>
                    <a:pt x="194" y="1668"/>
                  </a:lnTo>
                  <a:lnTo>
                    <a:pt x="141" y="1632"/>
                  </a:lnTo>
                  <a:lnTo>
                    <a:pt x="123" y="1597"/>
                  </a:lnTo>
                  <a:lnTo>
                    <a:pt x="115" y="1518"/>
                  </a:lnTo>
                  <a:lnTo>
                    <a:pt x="176" y="1482"/>
                  </a:lnTo>
                  <a:lnTo>
                    <a:pt x="185" y="1438"/>
                  </a:lnTo>
                  <a:lnTo>
                    <a:pt x="123" y="1359"/>
                  </a:lnTo>
                  <a:lnTo>
                    <a:pt x="70" y="1332"/>
                  </a:lnTo>
                  <a:lnTo>
                    <a:pt x="0" y="1297"/>
                  </a:lnTo>
                  <a:lnTo>
                    <a:pt x="53" y="1244"/>
                  </a:lnTo>
                  <a:lnTo>
                    <a:pt x="35" y="1165"/>
                  </a:lnTo>
                  <a:lnTo>
                    <a:pt x="79" y="1130"/>
                  </a:lnTo>
                  <a:lnTo>
                    <a:pt x="106" y="1068"/>
                  </a:lnTo>
                  <a:lnTo>
                    <a:pt x="123" y="1024"/>
                  </a:lnTo>
                  <a:lnTo>
                    <a:pt x="150" y="953"/>
                  </a:lnTo>
                  <a:lnTo>
                    <a:pt x="159" y="900"/>
                  </a:lnTo>
                  <a:lnTo>
                    <a:pt x="203" y="838"/>
                  </a:lnTo>
                  <a:lnTo>
                    <a:pt x="229" y="785"/>
                  </a:lnTo>
                  <a:lnTo>
                    <a:pt x="229" y="715"/>
                  </a:lnTo>
                  <a:lnTo>
                    <a:pt x="212" y="662"/>
                  </a:lnTo>
                  <a:lnTo>
                    <a:pt x="247" y="600"/>
                  </a:lnTo>
                  <a:lnTo>
                    <a:pt x="221" y="538"/>
                  </a:lnTo>
                  <a:lnTo>
                    <a:pt x="221" y="432"/>
                  </a:lnTo>
                  <a:lnTo>
                    <a:pt x="273" y="397"/>
                  </a:lnTo>
                  <a:lnTo>
                    <a:pt x="318" y="344"/>
                  </a:lnTo>
                  <a:lnTo>
                    <a:pt x="423" y="371"/>
                  </a:lnTo>
                  <a:lnTo>
                    <a:pt x="512" y="380"/>
                  </a:lnTo>
                  <a:lnTo>
                    <a:pt x="626" y="397"/>
                  </a:lnTo>
                  <a:lnTo>
                    <a:pt x="768" y="380"/>
                  </a:lnTo>
                  <a:lnTo>
                    <a:pt x="856" y="344"/>
                  </a:lnTo>
                  <a:lnTo>
                    <a:pt x="838" y="230"/>
                  </a:lnTo>
                  <a:lnTo>
                    <a:pt x="838" y="141"/>
                  </a:lnTo>
                  <a:lnTo>
                    <a:pt x="865" y="80"/>
                  </a:lnTo>
                  <a:lnTo>
                    <a:pt x="909" y="62"/>
                  </a:lnTo>
                  <a:lnTo>
                    <a:pt x="926" y="0"/>
                  </a:lnTo>
                  <a:lnTo>
                    <a:pt x="997" y="0"/>
                  </a:lnTo>
                  <a:lnTo>
                    <a:pt x="1059" y="9"/>
                  </a:lnTo>
                  <a:lnTo>
                    <a:pt x="1129" y="27"/>
                  </a:lnTo>
                  <a:lnTo>
                    <a:pt x="1244" y="53"/>
                  </a:lnTo>
                  <a:lnTo>
                    <a:pt x="1332" y="62"/>
                  </a:lnTo>
                  <a:lnTo>
                    <a:pt x="1412" y="71"/>
                  </a:lnTo>
                  <a:lnTo>
                    <a:pt x="1518" y="53"/>
                  </a:lnTo>
                  <a:lnTo>
                    <a:pt x="1588" y="35"/>
                  </a:lnTo>
                  <a:lnTo>
                    <a:pt x="1571" y="97"/>
                  </a:lnTo>
                  <a:lnTo>
                    <a:pt x="1491" y="177"/>
                  </a:lnTo>
                  <a:lnTo>
                    <a:pt x="1482" y="274"/>
                  </a:lnTo>
                  <a:lnTo>
                    <a:pt x="1474" y="371"/>
                  </a:lnTo>
                  <a:lnTo>
                    <a:pt x="1500" y="432"/>
                  </a:lnTo>
                  <a:lnTo>
                    <a:pt x="1544" y="468"/>
                  </a:lnTo>
                  <a:lnTo>
                    <a:pt x="1535" y="512"/>
                  </a:lnTo>
                  <a:lnTo>
                    <a:pt x="1491" y="55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 Magdalena</a:t>
              </a: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B9D42E27-7480-4638-88B0-498951279D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249" y="3967573"/>
              <a:ext cx="915310" cy="928661"/>
            </a:xfrm>
            <a:custGeom>
              <a:avLst/>
              <a:gdLst>
                <a:gd name="T0" fmla="*/ 2206 w 2578"/>
                <a:gd name="T1" fmla="*/ 2021 h 2551"/>
                <a:gd name="T2" fmla="*/ 2118 w 2578"/>
                <a:gd name="T3" fmla="*/ 2206 h 2551"/>
                <a:gd name="T4" fmla="*/ 2383 w 2578"/>
                <a:gd name="T5" fmla="*/ 2453 h 2551"/>
                <a:gd name="T6" fmla="*/ 2268 w 2578"/>
                <a:gd name="T7" fmla="*/ 2506 h 2551"/>
                <a:gd name="T8" fmla="*/ 2092 w 2578"/>
                <a:gd name="T9" fmla="*/ 2550 h 2551"/>
                <a:gd name="T10" fmla="*/ 1942 w 2578"/>
                <a:gd name="T11" fmla="*/ 2533 h 2551"/>
                <a:gd name="T12" fmla="*/ 1809 w 2578"/>
                <a:gd name="T13" fmla="*/ 2391 h 2551"/>
                <a:gd name="T14" fmla="*/ 1774 w 2578"/>
                <a:gd name="T15" fmla="*/ 2118 h 2551"/>
                <a:gd name="T16" fmla="*/ 1597 w 2578"/>
                <a:gd name="T17" fmla="*/ 2162 h 2551"/>
                <a:gd name="T18" fmla="*/ 1491 w 2578"/>
                <a:gd name="T19" fmla="*/ 2180 h 2551"/>
                <a:gd name="T20" fmla="*/ 1518 w 2578"/>
                <a:gd name="T21" fmla="*/ 1985 h 2551"/>
                <a:gd name="T22" fmla="*/ 1394 w 2578"/>
                <a:gd name="T23" fmla="*/ 1835 h 2551"/>
                <a:gd name="T24" fmla="*/ 1209 w 2578"/>
                <a:gd name="T25" fmla="*/ 1791 h 2551"/>
                <a:gd name="T26" fmla="*/ 971 w 2578"/>
                <a:gd name="T27" fmla="*/ 1835 h 2551"/>
                <a:gd name="T28" fmla="*/ 891 w 2578"/>
                <a:gd name="T29" fmla="*/ 1633 h 2551"/>
                <a:gd name="T30" fmla="*/ 944 w 2578"/>
                <a:gd name="T31" fmla="*/ 1483 h 2551"/>
                <a:gd name="T32" fmla="*/ 838 w 2578"/>
                <a:gd name="T33" fmla="*/ 1306 h 2551"/>
                <a:gd name="T34" fmla="*/ 618 w 2578"/>
                <a:gd name="T35" fmla="*/ 1271 h 2551"/>
                <a:gd name="T36" fmla="*/ 388 w 2578"/>
                <a:gd name="T37" fmla="*/ 1218 h 2551"/>
                <a:gd name="T38" fmla="*/ 230 w 2578"/>
                <a:gd name="T39" fmla="*/ 1015 h 2551"/>
                <a:gd name="T40" fmla="*/ 44 w 2578"/>
                <a:gd name="T41" fmla="*/ 821 h 2551"/>
                <a:gd name="T42" fmla="*/ 124 w 2578"/>
                <a:gd name="T43" fmla="*/ 706 h 2551"/>
                <a:gd name="T44" fmla="*/ 203 w 2578"/>
                <a:gd name="T45" fmla="*/ 618 h 2551"/>
                <a:gd name="T46" fmla="*/ 344 w 2578"/>
                <a:gd name="T47" fmla="*/ 530 h 2551"/>
                <a:gd name="T48" fmla="*/ 433 w 2578"/>
                <a:gd name="T49" fmla="*/ 415 h 2551"/>
                <a:gd name="T50" fmla="*/ 397 w 2578"/>
                <a:gd name="T51" fmla="*/ 309 h 2551"/>
                <a:gd name="T52" fmla="*/ 530 w 2578"/>
                <a:gd name="T53" fmla="*/ 159 h 2551"/>
                <a:gd name="T54" fmla="*/ 715 w 2578"/>
                <a:gd name="T55" fmla="*/ 159 h 2551"/>
                <a:gd name="T56" fmla="*/ 874 w 2578"/>
                <a:gd name="T57" fmla="*/ 212 h 2551"/>
                <a:gd name="T58" fmla="*/ 1050 w 2578"/>
                <a:gd name="T59" fmla="*/ 274 h 2551"/>
                <a:gd name="T60" fmla="*/ 1289 w 2578"/>
                <a:gd name="T61" fmla="*/ 327 h 2551"/>
                <a:gd name="T62" fmla="*/ 1430 w 2578"/>
                <a:gd name="T63" fmla="*/ 238 h 2551"/>
                <a:gd name="T64" fmla="*/ 1668 w 2578"/>
                <a:gd name="T65" fmla="*/ 238 h 2551"/>
                <a:gd name="T66" fmla="*/ 1756 w 2578"/>
                <a:gd name="T67" fmla="*/ 88 h 2551"/>
                <a:gd name="T68" fmla="*/ 1897 w 2578"/>
                <a:gd name="T69" fmla="*/ 53 h 2551"/>
                <a:gd name="T70" fmla="*/ 2127 w 2578"/>
                <a:gd name="T71" fmla="*/ 88 h 2551"/>
                <a:gd name="T72" fmla="*/ 2268 w 2578"/>
                <a:gd name="T73" fmla="*/ 212 h 2551"/>
                <a:gd name="T74" fmla="*/ 2418 w 2578"/>
                <a:gd name="T75" fmla="*/ 362 h 2551"/>
                <a:gd name="T76" fmla="*/ 2427 w 2578"/>
                <a:gd name="T77" fmla="*/ 609 h 2551"/>
                <a:gd name="T78" fmla="*/ 2559 w 2578"/>
                <a:gd name="T79" fmla="*/ 812 h 2551"/>
                <a:gd name="T80" fmla="*/ 2515 w 2578"/>
                <a:gd name="T81" fmla="*/ 927 h 2551"/>
                <a:gd name="T82" fmla="*/ 2356 w 2578"/>
                <a:gd name="T83" fmla="*/ 891 h 2551"/>
                <a:gd name="T84" fmla="*/ 2206 w 2578"/>
                <a:gd name="T85" fmla="*/ 1015 h 2551"/>
                <a:gd name="T86" fmla="*/ 2030 w 2578"/>
                <a:gd name="T87" fmla="*/ 1068 h 2551"/>
                <a:gd name="T88" fmla="*/ 1986 w 2578"/>
                <a:gd name="T89" fmla="*/ 1200 h 2551"/>
                <a:gd name="T90" fmla="*/ 1915 w 2578"/>
                <a:gd name="T91" fmla="*/ 1368 h 2551"/>
                <a:gd name="T92" fmla="*/ 1694 w 2578"/>
                <a:gd name="T93" fmla="*/ 1306 h 2551"/>
                <a:gd name="T94" fmla="*/ 1703 w 2578"/>
                <a:gd name="T95" fmla="*/ 1509 h 2551"/>
                <a:gd name="T96" fmla="*/ 1862 w 2578"/>
                <a:gd name="T97" fmla="*/ 1615 h 2551"/>
                <a:gd name="T98" fmla="*/ 1942 w 2578"/>
                <a:gd name="T99" fmla="*/ 1853 h 2551"/>
                <a:gd name="T100" fmla="*/ 2127 w 2578"/>
                <a:gd name="T101" fmla="*/ 1915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78" h="2551">
                  <a:moveTo>
                    <a:pt x="2242" y="1941"/>
                  </a:moveTo>
                  <a:lnTo>
                    <a:pt x="2233" y="1985"/>
                  </a:lnTo>
                  <a:lnTo>
                    <a:pt x="2206" y="2021"/>
                  </a:lnTo>
                  <a:lnTo>
                    <a:pt x="2189" y="2091"/>
                  </a:lnTo>
                  <a:lnTo>
                    <a:pt x="2145" y="2136"/>
                  </a:lnTo>
                  <a:lnTo>
                    <a:pt x="2118" y="2206"/>
                  </a:lnTo>
                  <a:lnTo>
                    <a:pt x="2206" y="2286"/>
                  </a:lnTo>
                  <a:lnTo>
                    <a:pt x="2321" y="2391"/>
                  </a:lnTo>
                  <a:lnTo>
                    <a:pt x="2383" y="2453"/>
                  </a:lnTo>
                  <a:lnTo>
                    <a:pt x="2365" y="2497"/>
                  </a:lnTo>
                  <a:lnTo>
                    <a:pt x="2321" y="2515"/>
                  </a:lnTo>
                  <a:lnTo>
                    <a:pt x="2268" y="2506"/>
                  </a:lnTo>
                  <a:lnTo>
                    <a:pt x="2224" y="2533"/>
                  </a:lnTo>
                  <a:lnTo>
                    <a:pt x="2189" y="2550"/>
                  </a:lnTo>
                  <a:lnTo>
                    <a:pt x="2092" y="2550"/>
                  </a:lnTo>
                  <a:lnTo>
                    <a:pt x="2056" y="2506"/>
                  </a:lnTo>
                  <a:lnTo>
                    <a:pt x="2012" y="2541"/>
                  </a:lnTo>
                  <a:lnTo>
                    <a:pt x="1942" y="2533"/>
                  </a:lnTo>
                  <a:lnTo>
                    <a:pt x="1871" y="2488"/>
                  </a:lnTo>
                  <a:lnTo>
                    <a:pt x="1809" y="2471"/>
                  </a:lnTo>
                  <a:lnTo>
                    <a:pt x="1809" y="2391"/>
                  </a:lnTo>
                  <a:lnTo>
                    <a:pt x="1800" y="2303"/>
                  </a:lnTo>
                  <a:lnTo>
                    <a:pt x="1800" y="2188"/>
                  </a:lnTo>
                  <a:lnTo>
                    <a:pt x="1774" y="2118"/>
                  </a:lnTo>
                  <a:lnTo>
                    <a:pt x="1677" y="2083"/>
                  </a:lnTo>
                  <a:lnTo>
                    <a:pt x="1615" y="2100"/>
                  </a:lnTo>
                  <a:lnTo>
                    <a:pt x="1597" y="2162"/>
                  </a:lnTo>
                  <a:lnTo>
                    <a:pt x="1571" y="2206"/>
                  </a:lnTo>
                  <a:lnTo>
                    <a:pt x="1483" y="2224"/>
                  </a:lnTo>
                  <a:lnTo>
                    <a:pt x="1491" y="2180"/>
                  </a:lnTo>
                  <a:lnTo>
                    <a:pt x="1509" y="2127"/>
                  </a:lnTo>
                  <a:lnTo>
                    <a:pt x="1483" y="2056"/>
                  </a:lnTo>
                  <a:lnTo>
                    <a:pt x="1518" y="1985"/>
                  </a:lnTo>
                  <a:lnTo>
                    <a:pt x="1509" y="1915"/>
                  </a:lnTo>
                  <a:lnTo>
                    <a:pt x="1465" y="1862"/>
                  </a:lnTo>
                  <a:lnTo>
                    <a:pt x="1394" y="1835"/>
                  </a:lnTo>
                  <a:lnTo>
                    <a:pt x="1324" y="1818"/>
                  </a:lnTo>
                  <a:lnTo>
                    <a:pt x="1262" y="1774"/>
                  </a:lnTo>
                  <a:lnTo>
                    <a:pt x="1209" y="1791"/>
                  </a:lnTo>
                  <a:lnTo>
                    <a:pt x="1121" y="1818"/>
                  </a:lnTo>
                  <a:lnTo>
                    <a:pt x="1024" y="1800"/>
                  </a:lnTo>
                  <a:lnTo>
                    <a:pt x="971" y="1835"/>
                  </a:lnTo>
                  <a:lnTo>
                    <a:pt x="900" y="1800"/>
                  </a:lnTo>
                  <a:lnTo>
                    <a:pt x="891" y="1721"/>
                  </a:lnTo>
                  <a:lnTo>
                    <a:pt x="891" y="1633"/>
                  </a:lnTo>
                  <a:lnTo>
                    <a:pt x="944" y="1571"/>
                  </a:lnTo>
                  <a:lnTo>
                    <a:pt x="988" y="1527"/>
                  </a:lnTo>
                  <a:lnTo>
                    <a:pt x="944" y="1483"/>
                  </a:lnTo>
                  <a:lnTo>
                    <a:pt x="856" y="1447"/>
                  </a:lnTo>
                  <a:lnTo>
                    <a:pt x="838" y="1385"/>
                  </a:lnTo>
                  <a:lnTo>
                    <a:pt x="838" y="1306"/>
                  </a:lnTo>
                  <a:lnTo>
                    <a:pt x="803" y="1244"/>
                  </a:lnTo>
                  <a:lnTo>
                    <a:pt x="741" y="1253"/>
                  </a:lnTo>
                  <a:lnTo>
                    <a:pt x="618" y="1271"/>
                  </a:lnTo>
                  <a:lnTo>
                    <a:pt x="530" y="1288"/>
                  </a:lnTo>
                  <a:lnTo>
                    <a:pt x="450" y="1253"/>
                  </a:lnTo>
                  <a:lnTo>
                    <a:pt x="388" y="1218"/>
                  </a:lnTo>
                  <a:lnTo>
                    <a:pt x="353" y="1156"/>
                  </a:lnTo>
                  <a:lnTo>
                    <a:pt x="291" y="1103"/>
                  </a:lnTo>
                  <a:lnTo>
                    <a:pt x="230" y="1015"/>
                  </a:lnTo>
                  <a:lnTo>
                    <a:pt x="185" y="953"/>
                  </a:lnTo>
                  <a:lnTo>
                    <a:pt x="106" y="891"/>
                  </a:lnTo>
                  <a:lnTo>
                    <a:pt x="44" y="821"/>
                  </a:lnTo>
                  <a:lnTo>
                    <a:pt x="0" y="759"/>
                  </a:lnTo>
                  <a:lnTo>
                    <a:pt x="53" y="697"/>
                  </a:lnTo>
                  <a:lnTo>
                    <a:pt x="124" y="706"/>
                  </a:lnTo>
                  <a:lnTo>
                    <a:pt x="185" y="741"/>
                  </a:lnTo>
                  <a:lnTo>
                    <a:pt x="194" y="688"/>
                  </a:lnTo>
                  <a:lnTo>
                    <a:pt x="203" y="618"/>
                  </a:lnTo>
                  <a:lnTo>
                    <a:pt x="291" y="583"/>
                  </a:lnTo>
                  <a:lnTo>
                    <a:pt x="353" y="583"/>
                  </a:lnTo>
                  <a:lnTo>
                    <a:pt x="344" y="530"/>
                  </a:lnTo>
                  <a:lnTo>
                    <a:pt x="362" y="477"/>
                  </a:lnTo>
                  <a:lnTo>
                    <a:pt x="424" y="468"/>
                  </a:lnTo>
                  <a:lnTo>
                    <a:pt x="433" y="415"/>
                  </a:lnTo>
                  <a:lnTo>
                    <a:pt x="362" y="380"/>
                  </a:lnTo>
                  <a:lnTo>
                    <a:pt x="309" y="344"/>
                  </a:lnTo>
                  <a:lnTo>
                    <a:pt x="397" y="309"/>
                  </a:lnTo>
                  <a:lnTo>
                    <a:pt x="450" y="274"/>
                  </a:lnTo>
                  <a:lnTo>
                    <a:pt x="494" y="221"/>
                  </a:lnTo>
                  <a:lnTo>
                    <a:pt x="530" y="159"/>
                  </a:lnTo>
                  <a:lnTo>
                    <a:pt x="609" y="115"/>
                  </a:lnTo>
                  <a:lnTo>
                    <a:pt x="680" y="97"/>
                  </a:lnTo>
                  <a:lnTo>
                    <a:pt x="715" y="159"/>
                  </a:lnTo>
                  <a:lnTo>
                    <a:pt x="768" y="203"/>
                  </a:lnTo>
                  <a:lnTo>
                    <a:pt x="812" y="177"/>
                  </a:lnTo>
                  <a:lnTo>
                    <a:pt x="874" y="212"/>
                  </a:lnTo>
                  <a:lnTo>
                    <a:pt x="900" y="274"/>
                  </a:lnTo>
                  <a:lnTo>
                    <a:pt x="971" y="256"/>
                  </a:lnTo>
                  <a:lnTo>
                    <a:pt x="1050" y="274"/>
                  </a:lnTo>
                  <a:lnTo>
                    <a:pt x="1139" y="291"/>
                  </a:lnTo>
                  <a:lnTo>
                    <a:pt x="1200" y="256"/>
                  </a:lnTo>
                  <a:lnTo>
                    <a:pt x="1289" y="327"/>
                  </a:lnTo>
                  <a:lnTo>
                    <a:pt x="1368" y="335"/>
                  </a:lnTo>
                  <a:lnTo>
                    <a:pt x="1412" y="291"/>
                  </a:lnTo>
                  <a:lnTo>
                    <a:pt x="1430" y="238"/>
                  </a:lnTo>
                  <a:lnTo>
                    <a:pt x="1483" y="274"/>
                  </a:lnTo>
                  <a:lnTo>
                    <a:pt x="1562" y="238"/>
                  </a:lnTo>
                  <a:lnTo>
                    <a:pt x="1668" y="238"/>
                  </a:lnTo>
                  <a:lnTo>
                    <a:pt x="1747" y="221"/>
                  </a:lnTo>
                  <a:lnTo>
                    <a:pt x="1747" y="159"/>
                  </a:lnTo>
                  <a:lnTo>
                    <a:pt x="1756" y="88"/>
                  </a:lnTo>
                  <a:lnTo>
                    <a:pt x="1765" y="35"/>
                  </a:lnTo>
                  <a:lnTo>
                    <a:pt x="1827" y="0"/>
                  </a:lnTo>
                  <a:lnTo>
                    <a:pt x="1897" y="53"/>
                  </a:lnTo>
                  <a:lnTo>
                    <a:pt x="1986" y="27"/>
                  </a:lnTo>
                  <a:lnTo>
                    <a:pt x="2056" y="27"/>
                  </a:lnTo>
                  <a:lnTo>
                    <a:pt x="2127" y="88"/>
                  </a:lnTo>
                  <a:lnTo>
                    <a:pt x="2206" y="115"/>
                  </a:lnTo>
                  <a:lnTo>
                    <a:pt x="2259" y="115"/>
                  </a:lnTo>
                  <a:lnTo>
                    <a:pt x="2268" y="212"/>
                  </a:lnTo>
                  <a:lnTo>
                    <a:pt x="2277" y="274"/>
                  </a:lnTo>
                  <a:lnTo>
                    <a:pt x="2321" y="335"/>
                  </a:lnTo>
                  <a:lnTo>
                    <a:pt x="2418" y="362"/>
                  </a:lnTo>
                  <a:lnTo>
                    <a:pt x="2374" y="406"/>
                  </a:lnTo>
                  <a:lnTo>
                    <a:pt x="2400" y="503"/>
                  </a:lnTo>
                  <a:lnTo>
                    <a:pt x="2427" y="609"/>
                  </a:lnTo>
                  <a:lnTo>
                    <a:pt x="2462" y="671"/>
                  </a:lnTo>
                  <a:lnTo>
                    <a:pt x="2515" y="741"/>
                  </a:lnTo>
                  <a:lnTo>
                    <a:pt x="2559" y="812"/>
                  </a:lnTo>
                  <a:lnTo>
                    <a:pt x="2577" y="865"/>
                  </a:lnTo>
                  <a:lnTo>
                    <a:pt x="2577" y="918"/>
                  </a:lnTo>
                  <a:lnTo>
                    <a:pt x="2515" y="927"/>
                  </a:lnTo>
                  <a:lnTo>
                    <a:pt x="2462" y="900"/>
                  </a:lnTo>
                  <a:lnTo>
                    <a:pt x="2400" y="900"/>
                  </a:lnTo>
                  <a:lnTo>
                    <a:pt x="2356" y="891"/>
                  </a:lnTo>
                  <a:lnTo>
                    <a:pt x="2321" y="962"/>
                  </a:lnTo>
                  <a:lnTo>
                    <a:pt x="2250" y="1006"/>
                  </a:lnTo>
                  <a:lnTo>
                    <a:pt x="2206" y="1015"/>
                  </a:lnTo>
                  <a:lnTo>
                    <a:pt x="2118" y="980"/>
                  </a:lnTo>
                  <a:lnTo>
                    <a:pt x="2047" y="988"/>
                  </a:lnTo>
                  <a:lnTo>
                    <a:pt x="2030" y="1068"/>
                  </a:lnTo>
                  <a:lnTo>
                    <a:pt x="1986" y="1094"/>
                  </a:lnTo>
                  <a:lnTo>
                    <a:pt x="1933" y="1147"/>
                  </a:lnTo>
                  <a:lnTo>
                    <a:pt x="1986" y="1200"/>
                  </a:lnTo>
                  <a:lnTo>
                    <a:pt x="2021" y="1280"/>
                  </a:lnTo>
                  <a:lnTo>
                    <a:pt x="1986" y="1324"/>
                  </a:lnTo>
                  <a:lnTo>
                    <a:pt x="1915" y="1368"/>
                  </a:lnTo>
                  <a:lnTo>
                    <a:pt x="1853" y="1315"/>
                  </a:lnTo>
                  <a:lnTo>
                    <a:pt x="1792" y="1280"/>
                  </a:lnTo>
                  <a:lnTo>
                    <a:pt x="1694" y="1306"/>
                  </a:lnTo>
                  <a:lnTo>
                    <a:pt x="1686" y="1385"/>
                  </a:lnTo>
                  <a:lnTo>
                    <a:pt x="1712" y="1447"/>
                  </a:lnTo>
                  <a:lnTo>
                    <a:pt x="1703" y="1509"/>
                  </a:lnTo>
                  <a:lnTo>
                    <a:pt x="1721" y="1571"/>
                  </a:lnTo>
                  <a:lnTo>
                    <a:pt x="1783" y="1588"/>
                  </a:lnTo>
                  <a:lnTo>
                    <a:pt x="1862" y="1615"/>
                  </a:lnTo>
                  <a:lnTo>
                    <a:pt x="1915" y="1659"/>
                  </a:lnTo>
                  <a:lnTo>
                    <a:pt x="1906" y="1791"/>
                  </a:lnTo>
                  <a:lnTo>
                    <a:pt x="1942" y="1853"/>
                  </a:lnTo>
                  <a:lnTo>
                    <a:pt x="2021" y="1871"/>
                  </a:lnTo>
                  <a:lnTo>
                    <a:pt x="2083" y="1871"/>
                  </a:lnTo>
                  <a:lnTo>
                    <a:pt x="2127" y="1915"/>
                  </a:lnTo>
                  <a:lnTo>
                    <a:pt x="2180" y="1950"/>
                  </a:lnTo>
                  <a:lnTo>
                    <a:pt x="2242" y="1941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Cauca</a:t>
              </a:r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EAAF5C2D-0D57-4574-8647-819F225E8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60804" y="1515781"/>
              <a:ext cx="666534" cy="960795"/>
            </a:xfrm>
            <a:custGeom>
              <a:avLst/>
              <a:gdLst>
                <a:gd name="T0" fmla="*/ 62 w 1880"/>
                <a:gd name="T1" fmla="*/ 1825 h 2638"/>
                <a:gd name="T2" fmla="*/ 203 w 1880"/>
                <a:gd name="T3" fmla="*/ 1922 h 2638"/>
                <a:gd name="T4" fmla="*/ 336 w 1880"/>
                <a:gd name="T5" fmla="*/ 1931 h 2638"/>
                <a:gd name="T6" fmla="*/ 415 w 1880"/>
                <a:gd name="T7" fmla="*/ 1869 h 2638"/>
                <a:gd name="T8" fmla="*/ 556 w 1880"/>
                <a:gd name="T9" fmla="*/ 1825 h 2638"/>
                <a:gd name="T10" fmla="*/ 689 w 1880"/>
                <a:gd name="T11" fmla="*/ 1807 h 2638"/>
                <a:gd name="T12" fmla="*/ 733 w 1880"/>
                <a:gd name="T13" fmla="*/ 1905 h 2638"/>
                <a:gd name="T14" fmla="*/ 839 w 1880"/>
                <a:gd name="T15" fmla="*/ 1975 h 2638"/>
                <a:gd name="T16" fmla="*/ 865 w 1880"/>
                <a:gd name="T17" fmla="*/ 2055 h 2638"/>
                <a:gd name="T18" fmla="*/ 909 w 1880"/>
                <a:gd name="T19" fmla="*/ 2178 h 2638"/>
                <a:gd name="T20" fmla="*/ 944 w 1880"/>
                <a:gd name="T21" fmla="*/ 2319 h 2638"/>
                <a:gd name="T22" fmla="*/ 953 w 1880"/>
                <a:gd name="T23" fmla="*/ 2443 h 2638"/>
                <a:gd name="T24" fmla="*/ 1094 w 1880"/>
                <a:gd name="T25" fmla="*/ 2513 h 2638"/>
                <a:gd name="T26" fmla="*/ 1253 w 1880"/>
                <a:gd name="T27" fmla="*/ 2505 h 2638"/>
                <a:gd name="T28" fmla="*/ 1297 w 1880"/>
                <a:gd name="T29" fmla="*/ 2610 h 2638"/>
                <a:gd name="T30" fmla="*/ 1411 w 1880"/>
                <a:gd name="T31" fmla="*/ 2619 h 2638"/>
                <a:gd name="T32" fmla="*/ 1517 w 1880"/>
                <a:gd name="T33" fmla="*/ 2628 h 2638"/>
                <a:gd name="T34" fmla="*/ 1614 w 1880"/>
                <a:gd name="T35" fmla="*/ 2469 h 2638"/>
                <a:gd name="T36" fmla="*/ 1711 w 1880"/>
                <a:gd name="T37" fmla="*/ 2434 h 2638"/>
                <a:gd name="T38" fmla="*/ 1826 w 1880"/>
                <a:gd name="T39" fmla="*/ 2487 h 2638"/>
                <a:gd name="T40" fmla="*/ 1773 w 1880"/>
                <a:gd name="T41" fmla="*/ 2249 h 2638"/>
                <a:gd name="T42" fmla="*/ 1738 w 1880"/>
                <a:gd name="T43" fmla="*/ 2125 h 2638"/>
                <a:gd name="T44" fmla="*/ 1632 w 1880"/>
                <a:gd name="T45" fmla="*/ 2063 h 2638"/>
                <a:gd name="T46" fmla="*/ 1429 w 1880"/>
                <a:gd name="T47" fmla="*/ 2055 h 2638"/>
                <a:gd name="T48" fmla="*/ 1341 w 1880"/>
                <a:gd name="T49" fmla="*/ 1940 h 2638"/>
                <a:gd name="T50" fmla="*/ 1332 w 1880"/>
                <a:gd name="T51" fmla="*/ 1816 h 2638"/>
                <a:gd name="T52" fmla="*/ 1332 w 1880"/>
                <a:gd name="T53" fmla="*/ 1675 h 2638"/>
                <a:gd name="T54" fmla="*/ 1341 w 1880"/>
                <a:gd name="T55" fmla="*/ 1535 h 2638"/>
                <a:gd name="T56" fmla="*/ 1403 w 1880"/>
                <a:gd name="T57" fmla="*/ 1403 h 2638"/>
                <a:gd name="T58" fmla="*/ 1420 w 1880"/>
                <a:gd name="T59" fmla="*/ 1288 h 2638"/>
                <a:gd name="T60" fmla="*/ 1473 w 1880"/>
                <a:gd name="T61" fmla="*/ 1164 h 2638"/>
                <a:gd name="T62" fmla="*/ 1429 w 1880"/>
                <a:gd name="T63" fmla="*/ 1014 h 2638"/>
                <a:gd name="T64" fmla="*/ 997 w 1880"/>
                <a:gd name="T65" fmla="*/ 406 h 2638"/>
                <a:gd name="T66" fmla="*/ 901 w 1880"/>
                <a:gd name="T67" fmla="*/ 194 h 2638"/>
                <a:gd name="T68" fmla="*/ 786 w 1880"/>
                <a:gd name="T69" fmla="*/ 211 h 2638"/>
                <a:gd name="T70" fmla="*/ 689 w 1880"/>
                <a:gd name="T71" fmla="*/ 167 h 2638"/>
                <a:gd name="T72" fmla="*/ 698 w 1880"/>
                <a:gd name="T73" fmla="*/ 79 h 2638"/>
                <a:gd name="T74" fmla="*/ 574 w 1880"/>
                <a:gd name="T75" fmla="*/ 61 h 2638"/>
                <a:gd name="T76" fmla="*/ 424 w 1880"/>
                <a:gd name="T77" fmla="*/ 141 h 2638"/>
                <a:gd name="T78" fmla="*/ 212 w 1880"/>
                <a:gd name="T79" fmla="*/ 167 h 2638"/>
                <a:gd name="T80" fmla="*/ 177 w 1880"/>
                <a:gd name="T81" fmla="*/ 229 h 2638"/>
                <a:gd name="T82" fmla="*/ 159 w 1880"/>
                <a:gd name="T83" fmla="*/ 370 h 2638"/>
                <a:gd name="T84" fmla="*/ 177 w 1880"/>
                <a:gd name="T85" fmla="*/ 511 h 2638"/>
                <a:gd name="T86" fmla="*/ 142 w 1880"/>
                <a:gd name="T87" fmla="*/ 608 h 2638"/>
                <a:gd name="T88" fmla="*/ 106 w 1880"/>
                <a:gd name="T89" fmla="*/ 697 h 2638"/>
                <a:gd name="T90" fmla="*/ 53 w 1880"/>
                <a:gd name="T91" fmla="*/ 820 h 2638"/>
                <a:gd name="T92" fmla="*/ 106 w 1880"/>
                <a:gd name="T93" fmla="*/ 908 h 2638"/>
                <a:gd name="T94" fmla="*/ 124 w 1880"/>
                <a:gd name="T95" fmla="*/ 1041 h 2638"/>
                <a:gd name="T96" fmla="*/ 203 w 1880"/>
                <a:gd name="T97" fmla="*/ 997 h 2638"/>
                <a:gd name="T98" fmla="*/ 300 w 1880"/>
                <a:gd name="T99" fmla="*/ 970 h 2638"/>
                <a:gd name="T100" fmla="*/ 239 w 1880"/>
                <a:gd name="T101" fmla="*/ 1156 h 2638"/>
                <a:gd name="T102" fmla="*/ 230 w 1880"/>
                <a:gd name="T103" fmla="*/ 1314 h 2638"/>
                <a:gd name="T104" fmla="*/ 353 w 1880"/>
                <a:gd name="T105" fmla="*/ 1447 h 2638"/>
                <a:gd name="T106" fmla="*/ 300 w 1880"/>
                <a:gd name="T107" fmla="*/ 1535 h 2638"/>
                <a:gd name="T108" fmla="*/ 292 w 1880"/>
                <a:gd name="T109" fmla="*/ 1666 h 2638"/>
                <a:gd name="T110" fmla="*/ 186 w 1880"/>
                <a:gd name="T111" fmla="*/ 1772 h 2638"/>
                <a:gd name="T112" fmla="*/ 62 w 1880"/>
                <a:gd name="T113" fmla="*/ 1755 h 2638"/>
                <a:gd name="T114" fmla="*/ 18 w 1880"/>
                <a:gd name="T115" fmla="*/ 1781 h 26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80" h="2638">
                  <a:moveTo>
                    <a:pt x="18" y="1781"/>
                  </a:moveTo>
                  <a:lnTo>
                    <a:pt x="62" y="1825"/>
                  </a:lnTo>
                  <a:lnTo>
                    <a:pt x="133" y="1887"/>
                  </a:lnTo>
                  <a:lnTo>
                    <a:pt x="203" y="1922"/>
                  </a:lnTo>
                  <a:lnTo>
                    <a:pt x="265" y="1905"/>
                  </a:lnTo>
                  <a:lnTo>
                    <a:pt x="336" y="1931"/>
                  </a:lnTo>
                  <a:lnTo>
                    <a:pt x="398" y="1922"/>
                  </a:lnTo>
                  <a:lnTo>
                    <a:pt x="415" y="1869"/>
                  </a:lnTo>
                  <a:lnTo>
                    <a:pt x="450" y="1807"/>
                  </a:lnTo>
                  <a:lnTo>
                    <a:pt x="556" y="1825"/>
                  </a:lnTo>
                  <a:lnTo>
                    <a:pt x="627" y="1825"/>
                  </a:lnTo>
                  <a:lnTo>
                    <a:pt x="689" y="1807"/>
                  </a:lnTo>
                  <a:lnTo>
                    <a:pt x="733" y="1869"/>
                  </a:lnTo>
                  <a:lnTo>
                    <a:pt x="733" y="1905"/>
                  </a:lnTo>
                  <a:lnTo>
                    <a:pt x="786" y="1931"/>
                  </a:lnTo>
                  <a:lnTo>
                    <a:pt x="839" y="1975"/>
                  </a:lnTo>
                  <a:lnTo>
                    <a:pt x="848" y="2019"/>
                  </a:lnTo>
                  <a:lnTo>
                    <a:pt x="865" y="2055"/>
                  </a:lnTo>
                  <a:lnTo>
                    <a:pt x="918" y="2116"/>
                  </a:lnTo>
                  <a:lnTo>
                    <a:pt x="909" y="2178"/>
                  </a:lnTo>
                  <a:lnTo>
                    <a:pt x="892" y="2249"/>
                  </a:lnTo>
                  <a:lnTo>
                    <a:pt x="944" y="2319"/>
                  </a:lnTo>
                  <a:lnTo>
                    <a:pt x="909" y="2399"/>
                  </a:lnTo>
                  <a:lnTo>
                    <a:pt x="953" y="2443"/>
                  </a:lnTo>
                  <a:lnTo>
                    <a:pt x="1005" y="2496"/>
                  </a:lnTo>
                  <a:lnTo>
                    <a:pt x="1094" y="2513"/>
                  </a:lnTo>
                  <a:lnTo>
                    <a:pt x="1182" y="2513"/>
                  </a:lnTo>
                  <a:lnTo>
                    <a:pt x="1253" y="2505"/>
                  </a:lnTo>
                  <a:lnTo>
                    <a:pt x="1261" y="2558"/>
                  </a:lnTo>
                  <a:lnTo>
                    <a:pt x="1297" y="2610"/>
                  </a:lnTo>
                  <a:lnTo>
                    <a:pt x="1350" y="2610"/>
                  </a:lnTo>
                  <a:lnTo>
                    <a:pt x="1411" y="2619"/>
                  </a:lnTo>
                  <a:lnTo>
                    <a:pt x="1464" y="2637"/>
                  </a:lnTo>
                  <a:lnTo>
                    <a:pt x="1517" y="2628"/>
                  </a:lnTo>
                  <a:lnTo>
                    <a:pt x="1570" y="2540"/>
                  </a:lnTo>
                  <a:lnTo>
                    <a:pt x="1614" y="2469"/>
                  </a:lnTo>
                  <a:lnTo>
                    <a:pt x="1685" y="2505"/>
                  </a:lnTo>
                  <a:lnTo>
                    <a:pt x="1711" y="2434"/>
                  </a:lnTo>
                  <a:lnTo>
                    <a:pt x="1773" y="2452"/>
                  </a:lnTo>
                  <a:lnTo>
                    <a:pt x="1826" y="2487"/>
                  </a:lnTo>
                  <a:lnTo>
                    <a:pt x="1879" y="2452"/>
                  </a:lnTo>
                  <a:lnTo>
                    <a:pt x="1773" y="2249"/>
                  </a:lnTo>
                  <a:lnTo>
                    <a:pt x="1703" y="2178"/>
                  </a:lnTo>
                  <a:lnTo>
                    <a:pt x="1738" y="2125"/>
                  </a:lnTo>
                  <a:lnTo>
                    <a:pt x="1703" y="2063"/>
                  </a:lnTo>
                  <a:lnTo>
                    <a:pt x="1632" y="2063"/>
                  </a:lnTo>
                  <a:lnTo>
                    <a:pt x="1517" y="2063"/>
                  </a:lnTo>
                  <a:lnTo>
                    <a:pt x="1429" y="2055"/>
                  </a:lnTo>
                  <a:lnTo>
                    <a:pt x="1447" y="1993"/>
                  </a:lnTo>
                  <a:lnTo>
                    <a:pt x="1341" y="1940"/>
                  </a:lnTo>
                  <a:lnTo>
                    <a:pt x="1376" y="1896"/>
                  </a:lnTo>
                  <a:lnTo>
                    <a:pt x="1332" y="1816"/>
                  </a:lnTo>
                  <a:lnTo>
                    <a:pt x="1358" y="1755"/>
                  </a:lnTo>
                  <a:lnTo>
                    <a:pt x="1332" y="1675"/>
                  </a:lnTo>
                  <a:lnTo>
                    <a:pt x="1367" y="1596"/>
                  </a:lnTo>
                  <a:lnTo>
                    <a:pt x="1341" y="1535"/>
                  </a:lnTo>
                  <a:lnTo>
                    <a:pt x="1350" y="1438"/>
                  </a:lnTo>
                  <a:lnTo>
                    <a:pt x="1403" y="1403"/>
                  </a:lnTo>
                  <a:lnTo>
                    <a:pt x="1456" y="1332"/>
                  </a:lnTo>
                  <a:lnTo>
                    <a:pt x="1420" y="1288"/>
                  </a:lnTo>
                  <a:lnTo>
                    <a:pt x="1464" y="1226"/>
                  </a:lnTo>
                  <a:lnTo>
                    <a:pt x="1473" y="1164"/>
                  </a:lnTo>
                  <a:lnTo>
                    <a:pt x="1456" y="1085"/>
                  </a:lnTo>
                  <a:lnTo>
                    <a:pt x="1429" y="1014"/>
                  </a:lnTo>
                  <a:lnTo>
                    <a:pt x="1094" y="732"/>
                  </a:lnTo>
                  <a:lnTo>
                    <a:pt x="997" y="406"/>
                  </a:lnTo>
                  <a:lnTo>
                    <a:pt x="970" y="229"/>
                  </a:lnTo>
                  <a:lnTo>
                    <a:pt x="901" y="194"/>
                  </a:lnTo>
                  <a:lnTo>
                    <a:pt x="830" y="167"/>
                  </a:lnTo>
                  <a:lnTo>
                    <a:pt x="786" y="211"/>
                  </a:lnTo>
                  <a:lnTo>
                    <a:pt x="724" y="229"/>
                  </a:lnTo>
                  <a:lnTo>
                    <a:pt x="689" y="167"/>
                  </a:lnTo>
                  <a:lnTo>
                    <a:pt x="733" y="132"/>
                  </a:lnTo>
                  <a:lnTo>
                    <a:pt x="698" y="79"/>
                  </a:lnTo>
                  <a:lnTo>
                    <a:pt x="645" y="0"/>
                  </a:lnTo>
                  <a:lnTo>
                    <a:pt x="574" y="61"/>
                  </a:lnTo>
                  <a:lnTo>
                    <a:pt x="512" y="106"/>
                  </a:lnTo>
                  <a:lnTo>
                    <a:pt x="424" y="141"/>
                  </a:lnTo>
                  <a:lnTo>
                    <a:pt x="327" y="176"/>
                  </a:lnTo>
                  <a:lnTo>
                    <a:pt x="212" y="167"/>
                  </a:lnTo>
                  <a:lnTo>
                    <a:pt x="168" y="167"/>
                  </a:lnTo>
                  <a:lnTo>
                    <a:pt x="177" y="229"/>
                  </a:lnTo>
                  <a:lnTo>
                    <a:pt x="177" y="317"/>
                  </a:lnTo>
                  <a:lnTo>
                    <a:pt x="159" y="370"/>
                  </a:lnTo>
                  <a:lnTo>
                    <a:pt x="168" y="450"/>
                  </a:lnTo>
                  <a:lnTo>
                    <a:pt x="177" y="511"/>
                  </a:lnTo>
                  <a:lnTo>
                    <a:pt x="186" y="582"/>
                  </a:lnTo>
                  <a:lnTo>
                    <a:pt x="142" y="608"/>
                  </a:lnTo>
                  <a:lnTo>
                    <a:pt x="142" y="653"/>
                  </a:lnTo>
                  <a:lnTo>
                    <a:pt x="106" y="697"/>
                  </a:lnTo>
                  <a:lnTo>
                    <a:pt x="71" y="750"/>
                  </a:lnTo>
                  <a:lnTo>
                    <a:pt x="53" y="820"/>
                  </a:lnTo>
                  <a:lnTo>
                    <a:pt x="71" y="864"/>
                  </a:lnTo>
                  <a:lnTo>
                    <a:pt x="106" y="908"/>
                  </a:lnTo>
                  <a:lnTo>
                    <a:pt x="133" y="961"/>
                  </a:lnTo>
                  <a:lnTo>
                    <a:pt x="124" y="1041"/>
                  </a:lnTo>
                  <a:lnTo>
                    <a:pt x="186" y="1067"/>
                  </a:lnTo>
                  <a:lnTo>
                    <a:pt x="203" y="997"/>
                  </a:lnTo>
                  <a:lnTo>
                    <a:pt x="239" y="926"/>
                  </a:lnTo>
                  <a:lnTo>
                    <a:pt x="300" y="970"/>
                  </a:lnTo>
                  <a:lnTo>
                    <a:pt x="283" y="1076"/>
                  </a:lnTo>
                  <a:lnTo>
                    <a:pt x="239" y="1156"/>
                  </a:lnTo>
                  <a:lnTo>
                    <a:pt x="230" y="1244"/>
                  </a:lnTo>
                  <a:lnTo>
                    <a:pt x="230" y="1314"/>
                  </a:lnTo>
                  <a:lnTo>
                    <a:pt x="274" y="1376"/>
                  </a:lnTo>
                  <a:lnTo>
                    <a:pt x="353" y="1447"/>
                  </a:lnTo>
                  <a:lnTo>
                    <a:pt x="353" y="1517"/>
                  </a:lnTo>
                  <a:lnTo>
                    <a:pt x="300" y="1535"/>
                  </a:lnTo>
                  <a:lnTo>
                    <a:pt x="309" y="1613"/>
                  </a:lnTo>
                  <a:lnTo>
                    <a:pt x="292" y="1666"/>
                  </a:lnTo>
                  <a:lnTo>
                    <a:pt x="221" y="1728"/>
                  </a:lnTo>
                  <a:lnTo>
                    <a:pt x="186" y="1772"/>
                  </a:lnTo>
                  <a:lnTo>
                    <a:pt x="133" y="1799"/>
                  </a:lnTo>
                  <a:lnTo>
                    <a:pt x="62" y="1755"/>
                  </a:lnTo>
                  <a:lnTo>
                    <a:pt x="0" y="1728"/>
                  </a:lnTo>
                  <a:lnTo>
                    <a:pt x="18" y="1781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  </a:t>
              </a:r>
              <a:r>
                <a:rPr lang="es-CO" sz="900" kern="0" dirty="0" err="1">
                  <a:solidFill>
                    <a:prstClr val="black"/>
                  </a:solidFill>
                </a:rPr>
                <a:t>Nte</a:t>
              </a:r>
              <a:r>
                <a:rPr lang="es-CO" sz="900" kern="0" dirty="0">
                  <a:solidFill>
                    <a:prstClr val="black"/>
                  </a:solidFill>
                </a:rPr>
                <a:t>. </a:t>
              </a:r>
            </a:p>
            <a:p>
              <a:pPr defTabSz="1219170"/>
              <a:r>
                <a:rPr lang="es-CO" sz="900" kern="0" dirty="0">
                  <a:solidFill>
                    <a:prstClr val="black"/>
                  </a:solidFill>
                </a:rPr>
                <a:t>  Santander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7F601EE-806C-485B-9AA6-3555D9D7530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77056" y="3133604"/>
              <a:ext cx="655581" cy="959187"/>
            </a:xfrm>
            <a:custGeom>
              <a:avLst/>
              <a:gdLst>
                <a:gd name="T0" fmla="*/ 1845 w 1846"/>
                <a:gd name="T1" fmla="*/ 1536 h 2631"/>
                <a:gd name="T2" fmla="*/ 1792 w 1846"/>
                <a:gd name="T3" fmla="*/ 1395 h 2631"/>
                <a:gd name="T4" fmla="*/ 1845 w 1846"/>
                <a:gd name="T5" fmla="*/ 1262 h 2631"/>
                <a:gd name="T6" fmla="*/ 1756 w 1846"/>
                <a:gd name="T7" fmla="*/ 1156 h 2631"/>
                <a:gd name="T8" fmla="*/ 1642 w 1846"/>
                <a:gd name="T9" fmla="*/ 1218 h 2631"/>
                <a:gd name="T10" fmla="*/ 1527 w 1846"/>
                <a:gd name="T11" fmla="*/ 1156 h 2631"/>
                <a:gd name="T12" fmla="*/ 1403 w 1846"/>
                <a:gd name="T13" fmla="*/ 1033 h 2631"/>
                <a:gd name="T14" fmla="*/ 1448 w 1846"/>
                <a:gd name="T15" fmla="*/ 865 h 2631"/>
                <a:gd name="T16" fmla="*/ 1439 w 1846"/>
                <a:gd name="T17" fmla="*/ 750 h 2631"/>
                <a:gd name="T18" fmla="*/ 1456 w 1846"/>
                <a:gd name="T19" fmla="*/ 600 h 2631"/>
                <a:gd name="T20" fmla="*/ 1465 w 1846"/>
                <a:gd name="T21" fmla="*/ 459 h 2631"/>
                <a:gd name="T22" fmla="*/ 1527 w 1846"/>
                <a:gd name="T23" fmla="*/ 353 h 2631"/>
                <a:gd name="T24" fmla="*/ 1545 w 1846"/>
                <a:gd name="T25" fmla="*/ 239 h 2631"/>
                <a:gd name="T26" fmla="*/ 1509 w 1846"/>
                <a:gd name="T27" fmla="*/ 124 h 2631"/>
                <a:gd name="T28" fmla="*/ 1483 w 1846"/>
                <a:gd name="T29" fmla="*/ 0 h 2631"/>
                <a:gd name="T30" fmla="*/ 1333 w 1846"/>
                <a:gd name="T31" fmla="*/ 18 h 2631"/>
                <a:gd name="T32" fmla="*/ 1156 w 1846"/>
                <a:gd name="T33" fmla="*/ 36 h 2631"/>
                <a:gd name="T34" fmla="*/ 1050 w 1846"/>
                <a:gd name="T35" fmla="*/ 150 h 2631"/>
                <a:gd name="T36" fmla="*/ 927 w 1846"/>
                <a:gd name="T37" fmla="*/ 203 h 2631"/>
                <a:gd name="T38" fmla="*/ 794 w 1846"/>
                <a:gd name="T39" fmla="*/ 248 h 2631"/>
                <a:gd name="T40" fmla="*/ 812 w 1846"/>
                <a:gd name="T41" fmla="*/ 406 h 2631"/>
                <a:gd name="T42" fmla="*/ 821 w 1846"/>
                <a:gd name="T43" fmla="*/ 512 h 2631"/>
                <a:gd name="T44" fmla="*/ 759 w 1846"/>
                <a:gd name="T45" fmla="*/ 636 h 2631"/>
                <a:gd name="T46" fmla="*/ 786 w 1846"/>
                <a:gd name="T47" fmla="*/ 724 h 2631"/>
                <a:gd name="T48" fmla="*/ 680 w 1846"/>
                <a:gd name="T49" fmla="*/ 812 h 2631"/>
                <a:gd name="T50" fmla="*/ 547 w 1846"/>
                <a:gd name="T51" fmla="*/ 945 h 2631"/>
                <a:gd name="T52" fmla="*/ 539 w 1846"/>
                <a:gd name="T53" fmla="*/ 1077 h 2631"/>
                <a:gd name="T54" fmla="*/ 433 w 1846"/>
                <a:gd name="T55" fmla="*/ 1271 h 2631"/>
                <a:gd name="T56" fmla="*/ 397 w 1846"/>
                <a:gd name="T57" fmla="*/ 1403 h 2631"/>
                <a:gd name="T58" fmla="*/ 397 w 1846"/>
                <a:gd name="T59" fmla="*/ 1500 h 2631"/>
                <a:gd name="T60" fmla="*/ 265 w 1846"/>
                <a:gd name="T61" fmla="*/ 1562 h 2631"/>
                <a:gd name="T62" fmla="*/ 177 w 1846"/>
                <a:gd name="T63" fmla="*/ 1721 h 2631"/>
                <a:gd name="T64" fmla="*/ 106 w 1846"/>
                <a:gd name="T65" fmla="*/ 1889 h 2631"/>
                <a:gd name="T66" fmla="*/ 80 w 1846"/>
                <a:gd name="T67" fmla="*/ 2065 h 2631"/>
                <a:gd name="T68" fmla="*/ 53 w 1846"/>
                <a:gd name="T69" fmla="*/ 2242 h 2631"/>
                <a:gd name="T70" fmla="*/ 0 w 1846"/>
                <a:gd name="T71" fmla="*/ 2383 h 2631"/>
                <a:gd name="T72" fmla="*/ 18 w 1846"/>
                <a:gd name="T73" fmla="*/ 2542 h 2631"/>
                <a:gd name="T74" fmla="*/ 159 w 1846"/>
                <a:gd name="T75" fmla="*/ 2630 h 2631"/>
                <a:gd name="T76" fmla="*/ 283 w 1846"/>
                <a:gd name="T77" fmla="*/ 2568 h 2631"/>
                <a:gd name="T78" fmla="*/ 389 w 1846"/>
                <a:gd name="T79" fmla="*/ 2551 h 2631"/>
                <a:gd name="T80" fmla="*/ 503 w 1846"/>
                <a:gd name="T81" fmla="*/ 2453 h 2631"/>
                <a:gd name="T82" fmla="*/ 609 w 1846"/>
                <a:gd name="T83" fmla="*/ 2392 h 2631"/>
                <a:gd name="T84" fmla="*/ 653 w 1846"/>
                <a:gd name="T85" fmla="*/ 2277 h 2631"/>
                <a:gd name="T86" fmla="*/ 794 w 1846"/>
                <a:gd name="T87" fmla="*/ 2171 h 2631"/>
                <a:gd name="T88" fmla="*/ 945 w 1846"/>
                <a:gd name="T89" fmla="*/ 2145 h 2631"/>
                <a:gd name="T90" fmla="*/ 1042 w 1846"/>
                <a:gd name="T91" fmla="*/ 2136 h 2631"/>
                <a:gd name="T92" fmla="*/ 1209 w 1846"/>
                <a:gd name="T93" fmla="*/ 2092 h 2631"/>
                <a:gd name="T94" fmla="*/ 1209 w 1846"/>
                <a:gd name="T95" fmla="*/ 2180 h 2631"/>
                <a:gd name="T96" fmla="*/ 1245 w 1846"/>
                <a:gd name="T97" fmla="*/ 2268 h 2631"/>
                <a:gd name="T98" fmla="*/ 1430 w 1846"/>
                <a:gd name="T99" fmla="*/ 2233 h 2631"/>
                <a:gd name="T100" fmla="*/ 1509 w 1846"/>
                <a:gd name="T101" fmla="*/ 2109 h 2631"/>
                <a:gd name="T102" fmla="*/ 1553 w 1846"/>
                <a:gd name="T103" fmla="*/ 1986 h 2631"/>
                <a:gd name="T104" fmla="*/ 1598 w 1846"/>
                <a:gd name="T105" fmla="*/ 1871 h 2631"/>
                <a:gd name="T106" fmla="*/ 1712 w 1846"/>
                <a:gd name="T107" fmla="*/ 1774 h 2631"/>
                <a:gd name="T108" fmla="*/ 1792 w 1846"/>
                <a:gd name="T109" fmla="*/ 1650 h 2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846" h="2631">
                  <a:moveTo>
                    <a:pt x="1792" y="1650"/>
                  </a:moveTo>
                  <a:lnTo>
                    <a:pt x="1845" y="1536"/>
                  </a:lnTo>
                  <a:lnTo>
                    <a:pt x="1809" y="1474"/>
                  </a:lnTo>
                  <a:lnTo>
                    <a:pt x="1792" y="1395"/>
                  </a:lnTo>
                  <a:lnTo>
                    <a:pt x="1845" y="1342"/>
                  </a:lnTo>
                  <a:lnTo>
                    <a:pt x="1845" y="1262"/>
                  </a:lnTo>
                  <a:lnTo>
                    <a:pt x="1809" y="1209"/>
                  </a:lnTo>
                  <a:lnTo>
                    <a:pt x="1756" y="1156"/>
                  </a:lnTo>
                  <a:lnTo>
                    <a:pt x="1703" y="1183"/>
                  </a:lnTo>
                  <a:lnTo>
                    <a:pt x="1642" y="1218"/>
                  </a:lnTo>
                  <a:lnTo>
                    <a:pt x="1571" y="1209"/>
                  </a:lnTo>
                  <a:lnTo>
                    <a:pt x="1527" y="1156"/>
                  </a:lnTo>
                  <a:lnTo>
                    <a:pt x="1456" y="1139"/>
                  </a:lnTo>
                  <a:lnTo>
                    <a:pt x="1403" y="1033"/>
                  </a:lnTo>
                  <a:lnTo>
                    <a:pt x="1430" y="962"/>
                  </a:lnTo>
                  <a:lnTo>
                    <a:pt x="1448" y="865"/>
                  </a:lnTo>
                  <a:lnTo>
                    <a:pt x="1439" y="830"/>
                  </a:lnTo>
                  <a:lnTo>
                    <a:pt x="1439" y="750"/>
                  </a:lnTo>
                  <a:lnTo>
                    <a:pt x="1439" y="671"/>
                  </a:lnTo>
                  <a:lnTo>
                    <a:pt x="1456" y="600"/>
                  </a:lnTo>
                  <a:lnTo>
                    <a:pt x="1483" y="521"/>
                  </a:lnTo>
                  <a:lnTo>
                    <a:pt x="1465" y="459"/>
                  </a:lnTo>
                  <a:lnTo>
                    <a:pt x="1483" y="398"/>
                  </a:lnTo>
                  <a:lnTo>
                    <a:pt x="1527" y="353"/>
                  </a:lnTo>
                  <a:lnTo>
                    <a:pt x="1509" y="283"/>
                  </a:lnTo>
                  <a:lnTo>
                    <a:pt x="1545" y="239"/>
                  </a:lnTo>
                  <a:lnTo>
                    <a:pt x="1518" y="186"/>
                  </a:lnTo>
                  <a:lnTo>
                    <a:pt x="1509" y="124"/>
                  </a:lnTo>
                  <a:lnTo>
                    <a:pt x="1509" y="45"/>
                  </a:lnTo>
                  <a:lnTo>
                    <a:pt x="1483" y="0"/>
                  </a:lnTo>
                  <a:lnTo>
                    <a:pt x="1448" y="18"/>
                  </a:lnTo>
                  <a:lnTo>
                    <a:pt x="1333" y="18"/>
                  </a:lnTo>
                  <a:lnTo>
                    <a:pt x="1227" y="9"/>
                  </a:lnTo>
                  <a:lnTo>
                    <a:pt x="1156" y="36"/>
                  </a:lnTo>
                  <a:lnTo>
                    <a:pt x="1112" y="80"/>
                  </a:lnTo>
                  <a:lnTo>
                    <a:pt x="1050" y="150"/>
                  </a:lnTo>
                  <a:lnTo>
                    <a:pt x="971" y="168"/>
                  </a:lnTo>
                  <a:lnTo>
                    <a:pt x="927" y="203"/>
                  </a:lnTo>
                  <a:lnTo>
                    <a:pt x="839" y="203"/>
                  </a:lnTo>
                  <a:lnTo>
                    <a:pt x="794" y="248"/>
                  </a:lnTo>
                  <a:lnTo>
                    <a:pt x="830" y="336"/>
                  </a:lnTo>
                  <a:lnTo>
                    <a:pt x="812" y="406"/>
                  </a:lnTo>
                  <a:lnTo>
                    <a:pt x="812" y="459"/>
                  </a:lnTo>
                  <a:lnTo>
                    <a:pt x="821" y="512"/>
                  </a:lnTo>
                  <a:lnTo>
                    <a:pt x="759" y="556"/>
                  </a:lnTo>
                  <a:lnTo>
                    <a:pt x="759" y="636"/>
                  </a:lnTo>
                  <a:lnTo>
                    <a:pt x="733" y="680"/>
                  </a:lnTo>
                  <a:lnTo>
                    <a:pt x="786" y="724"/>
                  </a:lnTo>
                  <a:lnTo>
                    <a:pt x="750" y="777"/>
                  </a:lnTo>
                  <a:lnTo>
                    <a:pt x="680" y="812"/>
                  </a:lnTo>
                  <a:lnTo>
                    <a:pt x="609" y="883"/>
                  </a:lnTo>
                  <a:lnTo>
                    <a:pt x="547" y="945"/>
                  </a:lnTo>
                  <a:lnTo>
                    <a:pt x="530" y="1015"/>
                  </a:lnTo>
                  <a:lnTo>
                    <a:pt x="539" y="1077"/>
                  </a:lnTo>
                  <a:lnTo>
                    <a:pt x="486" y="1174"/>
                  </a:lnTo>
                  <a:lnTo>
                    <a:pt x="433" y="1271"/>
                  </a:lnTo>
                  <a:lnTo>
                    <a:pt x="406" y="1333"/>
                  </a:lnTo>
                  <a:lnTo>
                    <a:pt x="397" y="1403"/>
                  </a:lnTo>
                  <a:lnTo>
                    <a:pt x="424" y="1448"/>
                  </a:lnTo>
                  <a:lnTo>
                    <a:pt x="397" y="1500"/>
                  </a:lnTo>
                  <a:lnTo>
                    <a:pt x="353" y="1545"/>
                  </a:lnTo>
                  <a:lnTo>
                    <a:pt x="265" y="1562"/>
                  </a:lnTo>
                  <a:lnTo>
                    <a:pt x="194" y="1624"/>
                  </a:lnTo>
                  <a:lnTo>
                    <a:pt x="177" y="1721"/>
                  </a:lnTo>
                  <a:lnTo>
                    <a:pt x="150" y="1827"/>
                  </a:lnTo>
                  <a:lnTo>
                    <a:pt x="106" y="1889"/>
                  </a:lnTo>
                  <a:lnTo>
                    <a:pt x="115" y="1977"/>
                  </a:lnTo>
                  <a:lnTo>
                    <a:pt x="80" y="2065"/>
                  </a:lnTo>
                  <a:lnTo>
                    <a:pt x="71" y="2153"/>
                  </a:lnTo>
                  <a:lnTo>
                    <a:pt x="53" y="2242"/>
                  </a:lnTo>
                  <a:lnTo>
                    <a:pt x="18" y="2312"/>
                  </a:lnTo>
                  <a:lnTo>
                    <a:pt x="0" y="2383"/>
                  </a:lnTo>
                  <a:lnTo>
                    <a:pt x="9" y="2480"/>
                  </a:lnTo>
                  <a:lnTo>
                    <a:pt x="18" y="2542"/>
                  </a:lnTo>
                  <a:lnTo>
                    <a:pt x="62" y="2603"/>
                  </a:lnTo>
                  <a:lnTo>
                    <a:pt x="159" y="2630"/>
                  </a:lnTo>
                  <a:lnTo>
                    <a:pt x="247" y="2621"/>
                  </a:lnTo>
                  <a:lnTo>
                    <a:pt x="283" y="2568"/>
                  </a:lnTo>
                  <a:lnTo>
                    <a:pt x="327" y="2533"/>
                  </a:lnTo>
                  <a:lnTo>
                    <a:pt x="389" y="2551"/>
                  </a:lnTo>
                  <a:lnTo>
                    <a:pt x="433" y="2480"/>
                  </a:lnTo>
                  <a:lnTo>
                    <a:pt x="503" y="2453"/>
                  </a:lnTo>
                  <a:lnTo>
                    <a:pt x="592" y="2436"/>
                  </a:lnTo>
                  <a:lnTo>
                    <a:pt x="609" y="2392"/>
                  </a:lnTo>
                  <a:lnTo>
                    <a:pt x="592" y="2330"/>
                  </a:lnTo>
                  <a:lnTo>
                    <a:pt x="653" y="2277"/>
                  </a:lnTo>
                  <a:lnTo>
                    <a:pt x="724" y="2233"/>
                  </a:lnTo>
                  <a:lnTo>
                    <a:pt x="794" y="2171"/>
                  </a:lnTo>
                  <a:lnTo>
                    <a:pt x="847" y="2136"/>
                  </a:lnTo>
                  <a:lnTo>
                    <a:pt x="945" y="2145"/>
                  </a:lnTo>
                  <a:lnTo>
                    <a:pt x="989" y="2189"/>
                  </a:lnTo>
                  <a:lnTo>
                    <a:pt x="1042" y="2136"/>
                  </a:lnTo>
                  <a:lnTo>
                    <a:pt x="1130" y="2100"/>
                  </a:lnTo>
                  <a:lnTo>
                    <a:pt x="1209" y="2092"/>
                  </a:lnTo>
                  <a:lnTo>
                    <a:pt x="1262" y="2145"/>
                  </a:lnTo>
                  <a:lnTo>
                    <a:pt x="1209" y="2180"/>
                  </a:lnTo>
                  <a:lnTo>
                    <a:pt x="1183" y="2233"/>
                  </a:lnTo>
                  <a:lnTo>
                    <a:pt x="1245" y="2268"/>
                  </a:lnTo>
                  <a:lnTo>
                    <a:pt x="1359" y="2268"/>
                  </a:lnTo>
                  <a:lnTo>
                    <a:pt x="1430" y="2233"/>
                  </a:lnTo>
                  <a:lnTo>
                    <a:pt x="1465" y="2180"/>
                  </a:lnTo>
                  <a:lnTo>
                    <a:pt x="1509" y="2109"/>
                  </a:lnTo>
                  <a:lnTo>
                    <a:pt x="1553" y="2048"/>
                  </a:lnTo>
                  <a:lnTo>
                    <a:pt x="1553" y="1986"/>
                  </a:lnTo>
                  <a:lnTo>
                    <a:pt x="1580" y="1942"/>
                  </a:lnTo>
                  <a:lnTo>
                    <a:pt x="1598" y="1871"/>
                  </a:lnTo>
                  <a:lnTo>
                    <a:pt x="1650" y="1827"/>
                  </a:lnTo>
                  <a:lnTo>
                    <a:pt x="1712" y="1774"/>
                  </a:lnTo>
                  <a:lnTo>
                    <a:pt x="1783" y="1712"/>
                  </a:lnTo>
                  <a:lnTo>
                    <a:pt x="1792" y="165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/>
              <a:r>
                <a:rPr lang="es-CO" sz="900" kern="0" dirty="0">
                  <a:solidFill>
                    <a:prstClr val="black"/>
                  </a:solidFill>
                </a:rPr>
                <a:t>   Tolima</a:t>
              </a:r>
            </a:p>
            <a:p>
              <a:pPr defTabSz="1219170"/>
              <a:endParaRPr lang="es-CO" sz="900" kern="0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17">
              <a:extLst>
                <a:ext uri="{FF2B5EF4-FFF2-40B4-BE49-F238E27FC236}">
                  <a16:creationId xmlns:a16="http://schemas.microsoft.com/office/drawing/2014/main" id="{1E843AF5-5168-49CE-98CB-E78F483127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37395" y="3077484"/>
              <a:ext cx="413063" cy="353470"/>
            </a:xfrm>
            <a:custGeom>
              <a:avLst/>
              <a:gdLst>
                <a:gd name="T0" fmla="*/ 221 w 1166"/>
                <a:gd name="T1" fmla="*/ 592 h 972"/>
                <a:gd name="T2" fmla="*/ 150 w 1166"/>
                <a:gd name="T3" fmla="*/ 547 h 972"/>
                <a:gd name="T4" fmla="*/ 142 w 1166"/>
                <a:gd name="T5" fmla="*/ 477 h 972"/>
                <a:gd name="T6" fmla="*/ 97 w 1166"/>
                <a:gd name="T7" fmla="*/ 406 h 972"/>
                <a:gd name="T8" fmla="*/ 44 w 1166"/>
                <a:gd name="T9" fmla="*/ 362 h 972"/>
                <a:gd name="T10" fmla="*/ 0 w 1166"/>
                <a:gd name="T11" fmla="*/ 292 h 972"/>
                <a:gd name="T12" fmla="*/ 80 w 1166"/>
                <a:gd name="T13" fmla="*/ 247 h 972"/>
                <a:gd name="T14" fmla="*/ 124 w 1166"/>
                <a:gd name="T15" fmla="*/ 186 h 972"/>
                <a:gd name="T16" fmla="*/ 177 w 1166"/>
                <a:gd name="T17" fmla="*/ 133 h 972"/>
                <a:gd name="T18" fmla="*/ 230 w 1166"/>
                <a:gd name="T19" fmla="*/ 133 h 972"/>
                <a:gd name="T20" fmla="*/ 283 w 1166"/>
                <a:gd name="T21" fmla="*/ 80 h 972"/>
                <a:gd name="T22" fmla="*/ 389 w 1166"/>
                <a:gd name="T23" fmla="*/ 80 h 972"/>
                <a:gd name="T24" fmla="*/ 362 w 1166"/>
                <a:gd name="T25" fmla="*/ 0 h 972"/>
                <a:gd name="T26" fmla="*/ 433 w 1166"/>
                <a:gd name="T27" fmla="*/ 36 h 972"/>
                <a:gd name="T28" fmla="*/ 539 w 1166"/>
                <a:gd name="T29" fmla="*/ 36 h 972"/>
                <a:gd name="T30" fmla="*/ 574 w 1166"/>
                <a:gd name="T31" fmla="*/ 106 h 972"/>
                <a:gd name="T32" fmla="*/ 539 w 1166"/>
                <a:gd name="T33" fmla="*/ 159 h 972"/>
                <a:gd name="T34" fmla="*/ 600 w 1166"/>
                <a:gd name="T35" fmla="*/ 168 h 972"/>
                <a:gd name="T36" fmla="*/ 662 w 1166"/>
                <a:gd name="T37" fmla="*/ 133 h 972"/>
                <a:gd name="T38" fmla="*/ 733 w 1166"/>
                <a:gd name="T39" fmla="*/ 150 h 972"/>
                <a:gd name="T40" fmla="*/ 733 w 1166"/>
                <a:gd name="T41" fmla="*/ 203 h 972"/>
                <a:gd name="T42" fmla="*/ 627 w 1166"/>
                <a:gd name="T43" fmla="*/ 256 h 972"/>
                <a:gd name="T44" fmla="*/ 618 w 1166"/>
                <a:gd name="T45" fmla="*/ 309 h 972"/>
                <a:gd name="T46" fmla="*/ 618 w 1166"/>
                <a:gd name="T47" fmla="*/ 362 h 972"/>
                <a:gd name="T48" fmla="*/ 600 w 1166"/>
                <a:gd name="T49" fmla="*/ 433 h 972"/>
                <a:gd name="T50" fmla="*/ 600 w 1166"/>
                <a:gd name="T51" fmla="*/ 503 h 972"/>
                <a:gd name="T52" fmla="*/ 671 w 1166"/>
                <a:gd name="T53" fmla="*/ 512 h 972"/>
                <a:gd name="T54" fmla="*/ 724 w 1166"/>
                <a:gd name="T55" fmla="*/ 530 h 972"/>
                <a:gd name="T56" fmla="*/ 742 w 1166"/>
                <a:gd name="T57" fmla="*/ 592 h 972"/>
                <a:gd name="T58" fmla="*/ 777 w 1166"/>
                <a:gd name="T59" fmla="*/ 636 h 972"/>
                <a:gd name="T60" fmla="*/ 900 w 1166"/>
                <a:gd name="T61" fmla="*/ 618 h 972"/>
                <a:gd name="T62" fmla="*/ 980 w 1166"/>
                <a:gd name="T63" fmla="*/ 618 h 972"/>
                <a:gd name="T64" fmla="*/ 1006 w 1166"/>
                <a:gd name="T65" fmla="*/ 653 h 972"/>
                <a:gd name="T66" fmla="*/ 1086 w 1166"/>
                <a:gd name="T67" fmla="*/ 662 h 972"/>
                <a:gd name="T68" fmla="*/ 1086 w 1166"/>
                <a:gd name="T69" fmla="*/ 715 h 972"/>
                <a:gd name="T70" fmla="*/ 1165 w 1166"/>
                <a:gd name="T71" fmla="*/ 750 h 972"/>
                <a:gd name="T72" fmla="*/ 1165 w 1166"/>
                <a:gd name="T73" fmla="*/ 830 h 972"/>
                <a:gd name="T74" fmla="*/ 1139 w 1166"/>
                <a:gd name="T75" fmla="*/ 874 h 972"/>
                <a:gd name="T76" fmla="*/ 1059 w 1166"/>
                <a:gd name="T77" fmla="*/ 918 h 972"/>
                <a:gd name="T78" fmla="*/ 989 w 1166"/>
                <a:gd name="T79" fmla="*/ 900 h 972"/>
                <a:gd name="T80" fmla="*/ 909 w 1166"/>
                <a:gd name="T81" fmla="*/ 883 h 972"/>
                <a:gd name="T82" fmla="*/ 821 w 1166"/>
                <a:gd name="T83" fmla="*/ 892 h 972"/>
                <a:gd name="T84" fmla="*/ 750 w 1166"/>
                <a:gd name="T85" fmla="*/ 900 h 972"/>
                <a:gd name="T86" fmla="*/ 768 w 1166"/>
                <a:gd name="T87" fmla="*/ 936 h 972"/>
                <a:gd name="T88" fmla="*/ 680 w 1166"/>
                <a:gd name="T89" fmla="*/ 971 h 972"/>
                <a:gd name="T90" fmla="*/ 653 w 1166"/>
                <a:gd name="T91" fmla="*/ 883 h 972"/>
                <a:gd name="T92" fmla="*/ 592 w 1166"/>
                <a:gd name="T93" fmla="*/ 865 h 972"/>
                <a:gd name="T94" fmla="*/ 539 w 1166"/>
                <a:gd name="T95" fmla="*/ 856 h 972"/>
                <a:gd name="T96" fmla="*/ 486 w 1166"/>
                <a:gd name="T97" fmla="*/ 812 h 972"/>
                <a:gd name="T98" fmla="*/ 512 w 1166"/>
                <a:gd name="T99" fmla="*/ 715 h 972"/>
                <a:gd name="T100" fmla="*/ 424 w 1166"/>
                <a:gd name="T101" fmla="*/ 715 h 972"/>
                <a:gd name="T102" fmla="*/ 406 w 1166"/>
                <a:gd name="T103" fmla="*/ 680 h 972"/>
                <a:gd name="T104" fmla="*/ 353 w 1166"/>
                <a:gd name="T105" fmla="*/ 618 h 972"/>
                <a:gd name="T106" fmla="*/ 283 w 1166"/>
                <a:gd name="T107" fmla="*/ 583 h 972"/>
                <a:gd name="T108" fmla="*/ 221 w 1166"/>
                <a:gd name="T109" fmla="*/ 592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66" h="972">
                  <a:moveTo>
                    <a:pt x="221" y="592"/>
                  </a:moveTo>
                  <a:lnTo>
                    <a:pt x="150" y="547"/>
                  </a:lnTo>
                  <a:lnTo>
                    <a:pt x="142" y="477"/>
                  </a:lnTo>
                  <a:lnTo>
                    <a:pt x="97" y="406"/>
                  </a:lnTo>
                  <a:lnTo>
                    <a:pt x="44" y="362"/>
                  </a:lnTo>
                  <a:lnTo>
                    <a:pt x="0" y="292"/>
                  </a:lnTo>
                  <a:lnTo>
                    <a:pt x="80" y="247"/>
                  </a:lnTo>
                  <a:lnTo>
                    <a:pt x="124" y="186"/>
                  </a:lnTo>
                  <a:lnTo>
                    <a:pt x="177" y="133"/>
                  </a:lnTo>
                  <a:lnTo>
                    <a:pt x="230" y="133"/>
                  </a:lnTo>
                  <a:lnTo>
                    <a:pt x="283" y="80"/>
                  </a:lnTo>
                  <a:lnTo>
                    <a:pt x="389" y="80"/>
                  </a:lnTo>
                  <a:lnTo>
                    <a:pt x="362" y="0"/>
                  </a:lnTo>
                  <a:lnTo>
                    <a:pt x="433" y="36"/>
                  </a:lnTo>
                  <a:lnTo>
                    <a:pt x="539" y="36"/>
                  </a:lnTo>
                  <a:lnTo>
                    <a:pt x="574" y="106"/>
                  </a:lnTo>
                  <a:lnTo>
                    <a:pt x="539" y="159"/>
                  </a:lnTo>
                  <a:lnTo>
                    <a:pt x="600" y="168"/>
                  </a:lnTo>
                  <a:lnTo>
                    <a:pt x="662" y="133"/>
                  </a:lnTo>
                  <a:lnTo>
                    <a:pt x="733" y="150"/>
                  </a:lnTo>
                  <a:lnTo>
                    <a:pt x="733" y="203"/>
                  </a:lnTo>
                  <a:lnTo>
                    <a:pt x="627" y="256"/>
                  </a:lnTo>
                  <a:lnTo>
                    <a:pt x="618" y="309"/>
                  </a:lnTo>
                  <a:lnTo>
                    <a:pt x="618" y="362"/>
                  </a:lnTo>
                  <a:lnTo>
                    <a:pt x="600" y="433"/>
                  </a:lnTo>
                  <a:lnTo>
                    <a:pt x="600" y="503"/>
                  </a:lnTo>
                  <a:lnTo>
                    <a:pt x="671" y="512"/>
                  </a:lnTo>
                  <a:lnTo>
                    <a:pt x="724" y="530"/>
                  </a:lnTo>
                  <a:lnTo>
                    <a:pt x="742" y="592"/>
                  </a:lnTo>
                  <a:lnTo>
                    <a:pt x="777" y="636"/>
                  </a:lnTo>
                  <a:lnTo>
                    <a:pt x="900" y="618"/>
                  </a:lnTo>
                  <a:lnTo>
                    <a:pt x="980" y="618"/>
                  </a:lnTo>
                  <a:lnTo>
                    <a:pt x="1006" y="653"/>
                  </a:lnTo>
                  <a:lnTo>
                    <a:pt x="1086" y="662"/>
                  </a:lnTo>
                  <a:lnTo>
                    <a:pt x="1086" y="715"/>
                  </a:lnTo>
                  <a:lnTo>
                    <a:pt x="1165" y="750"/>
                  </a:lnTo>
                  <a:lnTo>
                    <a:pt x="1165" y="830"/>
                  </a:lnTo>
                  <a:lnTo>
                    <a:pt x="1139" y="874"/>
                  </a:lnTo>
                  <a:lnTo>
                    <a:pt x="1059" y="918"/>
                  </a:lnTo>
                  <a:lnTo>
                    <a:pt x="989" y="900"/>
                  </a:lnTo>
                  <a:lnTo>
                    <a:pt x="909" y="883"/>
                  </a:lnTo>
                  <a:lnTo>
                    <a:pt x="821" y="892"/>
                  </a:lnTo>
                  <a:lnTo>
                    <a:pt x="750" y="900"/>
                  </a:lnTo>
                  <a:lnTo>
                    <a:pt x="768" y="936"/>
                  </a:lnTo>
                  <a:lnTo>
                    <a:pt x="680" y="971"/>
                  </a:lnTo>
                  <a:lnTo>
                    <a:pt x="653" y="883"/>
                  </a:lnTo>
                  <a:lnTo>
                    <a:pt x="592" y="865"/>
                  </a:lnTo>
                  <a:lnTo>
                    <a:pt x="539" y="856"/>
                  </a:lnTo>
                  <a:lnTo>
                    <a:pt x="486" y="812"/>
                  </a:lnTo>
                  <a:lnTo>
                    <a:pt x="512" y="715"/>
                  </a:lnTo>
                  <a:lnTo>
                    <a:pt x="424" y="715"/>
                  </a:lnTo>
                  <a:lnTo>
                    <a:pt x="406" y="680"/>
                  </a:lnTo>
                  <a:lnTo>
                    <a:pt x="353" y="618"/>
                  </a:lnTo>
                  <a:lnTo>
                    <a:pt x="283" y="583"/>
                  </a:lnTo>
                  <a:lnTo>
                    <a:pt x="221" y="592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700" kern="0" dirty="0">
                  <a:solidFill>
                    <a:prstClr val="black"/>
                  </a:solidFill>
                </a:rPr>
                <a:t>Risaralda</a:t>
              </a:r>
            </a:p>
          </p:txBody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95AC8823-2D0A-43F0-85DF-5BDB01DAF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75767" y="3250994"/>
              <a:ext cx="1625654" cy="1373710"/>
            </a:xfrm>
            <a:custGeom>
              <a:avLst/>
              <a:gdLst>
                <a:gd name="T0" fmla="*/ 4535 w 4580"/>
                <a:gd name="T1" fmla="*/ 2277 h 3769"/>
                <a:gd name="T2" fmla="*/ 4349 w 4580"/>
                <a:gd name="T3" fmla="*/ 2268 h 3769"/>
                <a:gd name="T4" fmla="*/ 4243 w 4580"/>
                <a:gd name="T5" fmla="*/ 2268 h 3769"/>
                <a:gd name="T6" fmla="*/ 4093 w 4580"/>
                <a:gd name="T7" fmla="*/ 2295 h 3769"/>
                <a:gd name="T8" fmla="*/ 3899 w 4580"/>
                <a:gd name="T9" fmla="*/ 2312 h 3769"/>
                <a:gd name="T10" fmla="*/ 3705 w 4580"/>
                <a:gd name="T11" fmla="*/ 2330 h 3769"/>
                <a:gd name="T12" fmla="*/ 3387 w 4580"/>
                <a:gd name="T13" fmla="*/ 2374 h 3769"/>
                <a:gd name="T14" fmla="*/ 3246 w 4580"/>
                <a:gd name="T15" fmla="*/ 2348 h 3769"/>
                <a:gd name="T16" fmla="*/ 3123 w 4580"/>
                <a:gd name="T17" fmla="*/ 2418 h 3769"/>
                <a:gd name="T18" fmla="*/ 2867 w 4580"/>
                <a:gd name="T19" fmla="*/ 2480 h 3769"/>
                <a:gd name="T20" fmla="*/ 2787 w 4580"/>
                <a:gd name="T21" fmla="*/ 2595 h 3769"/>
                <a:gd name="T22" fmla="*/ 2549 w 4580"/>
                <a:gd name="T23" fmla="*/ 2630 h 3769"/>
                <a:gd name="T24" fmla="*/ 2372 w 4580"/>
                <a:gd name="T25" fmla="*/ 2709 h 3769"/>
                <a:gd name="T26" fmla="*/ 2276 w 4580"/>
                <a:gd name="T27" fmla="*/ 2806 h 3769"/>
                <a:gd name="T28" fmla="*/ 2082 w 4580"/>
                <a:gd name="T29" fmla="*/ 2877 h 3769"/>
                <a:gd name="T30" fmla="*/ 1906 w 4580"/>
                <a:gd name="T31" fmla="*/ 2903 h 3769"/>
                <a:gd name="T32" fmla="*/ 1676 w 4580"/>
                <a:gd name="T33" fmla="*/ 2921 h 3769"/>
                <a:gd name="T34" fmla="*/ 1579 w 4580"/>
                <a:gd name="T35" fmla="*/ 3715 h 3769"/>
                <a:gd name="T36" fmla="*/ 1200 w 4580"/>
                <a:gd name="T37" fmla="*/ 3768 h 3769"/>
                <a:gd name="T38" fmla="*/ 961 w 4580"/>
                <a:gd name="T39" fmla="*/ 3645 h 3769"/>
                <a:gd name="T40" fmla="*/ 706 w 4580"/>
                <a:gd name="T41" fmla="*/ 3539 h 3769"/>
                <a:gd name="T42" fmla="*/ 467 w 4580"/>
                <a:gd name="T43" fmla="*/ 3424 h 3769"/>
                <a:gd name="T44" fmla="*/ 406 w 4580"/>
                <a:gd name="T45" fmla="*/ 3159 h 3769"/>
                <a:gd name="T46" fmla="*/ 326 w 4580"/>
                <a:gd name="T47" fmla="*/ 2868 h 3769"/>
                <a:gd name="T48" fmla="*/ 406 w 4580"/>
                <a:gd name="T49" fmla="*/ 2612 h 3769"/>
                <a:gd name="T50" fmla="*/ 211 w 4580"/>
                <a:gd name="T51" fmla="*/ 2374 h 3769"/>
                <a:gd name="T52" fmla="*/ 26 w 4580"/>
                <a:gd name="T53" fmla="*/ 2268 h 3769"/>
                <a:gd name="T54" fmla="*/ 308 w 4580"/>
                <a:gd name="T55" fmla="*/ 1977 h 3769"/>
                <a:gd name="T56" fmla="*/ 344 w 4580"/>
                <a:gd name="T57" fmla="*/ 1748 h 3769"/>
                <a:gd name="T58" fmla="*/ 441 w 4580"/>
                <a:gd name="T59" fmla="*/ 1571 h 3769"/>
                <a:gd name="T60" fmla="*/ 582 w 4580"/>
                <a:gd name="T61" fmla="*/ 1448 h 3769"/>
                <a:gd name="T62" fmla="*/ 803 w 4580"/>
                <a:gd name="T63" fmla="*/ 1121 h 3769"/>
                <a:gd name="T64" fmla="*/ 1023 w 4580"/>
                <a:gd name="T65" fmla="*/ 1015 h 3769"/>
                <a:gd name="T66" fmla="*/ 1244 w 4580"/>
                <a:gd name="T67" fmla="*/ 936 h 3769"/>
                <a:gd name="T68" fmla="*/ 1288 w 4580"/>
                <a:gd name="T69" fmla="*/ 768 h 3769"/>
                <a:gd name="T70" fmla="*/ 1359 w 4580"/>
                <a:gd name="T71" fmla="*/ 556 h 3769"/>
                <a:gd name="T72" fmla="*/ 1544 w 4580"/>
                <a:gd name="T73" fmla="*/ 733 h 3769"/>
                <a:gd name="T74" fmla="*/ 1729 w 4580"/>
                <a:gd name="T75" fmla="*/ 795 h 3769"/>
                <a:gd name="T76" fmla="*/ 1950 w 4580"/>
                <a:gd name="T77" fmla="*/ 803 h 3769"/>
                <a:gd name="T78" fmla="*/ 2135 w 4580"/>
                <a:gd name="T79" fmla="*/ 283 h 3769"/>
                <a:gd name="T80" fmla="*/ 2355 w 4580"/>
                <a:gd name="T81" fmla="*/ 556 h 3769"/>
                <a:gd name="T82" fmla="*/ 2549 w 4580"/>
                <a:gd name="T83" fmla="*/ 768 h 3769"/>
                <a:gd name="T84" fmla="*/ 2761 w 4580"/>
                <a:gd name="T85" fmla="*/ 689 h 3769"/>
                <a:gd name="T86" fmla="*/ 2964 w 4580"/>
                <a:gd name="T87" fmla="*/ 715 h 3769"/>
                <a:gd name="T88" fmla="*/ 3246 w 4580"/>
                <a:gd name="T89" fmla="*/ 574 h 3769"/>
                <a:gd name="T90" fmla="*/ 3476 w 4580"/>
                <a:gd name="T91" fmla="*/ 618 h 3769"/>
                <a:gd name="T92" fmla="*/ 3855 w 4580"/>
                <a:gd name="T93" fmla="*/ 345 h 3769"/>
                <a:gd name="T94" fmla="*/ 4146 w 4580"/>
                <a:gd name="T95" fmla="*/ 186 h 3769"/>
                <a:gd name="T96" fmla="*/ 4437 w 4580"/>
                <a:gd name="T97" fmla="*/ 27 h 3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80" h="3769">
                  <a:moveTo>
                    <a:pt x="4508" y="0"/>
                  </a:moveTo>
                  <a:lnTo>
                    <a:pt x="4579" y="2259"/>
                  </a:lnTo>
                  <a:lnTo>
                    <a:pt x="4535" y="2277"/>
                  </a:lnTo>
                  <a:lnTo>
                    <a:pt x="4464" y="2242"/>
                  </a:lnTo>
                  <a:lnTo>
                    <a:pt x="4420" y="2268"/>
                  </a:lnTo>
                  <a:lnTo>
                    <a:pt x="4349" y="2268"/>
                  </a:lnTo>
                  <a:lnTo>
                    <a:pt x="4314" y="2233"/>
                  </a:lnTo>
                  <a:lnTo>
                    <a:pt x="4287" y="2198"/>
                  </a:lnTo>
                  <a:lnTo>
                    <a:pt x="4243" y="2268"/>
                  </a:lnTo>
                  <a:lnTo>
                    <a:pt x="4173" y="2295"/>
                  </a:lnTo>
                  <a:lnTo>
                    <a:pt x="4120" y="2251"/>
                  </a:lnTo>
                  <a:lnTo>
                    <a:pt x="4093" y="2295"/>
                  </a:lnTo>
                  <a:lnTo>
                    <a:pt x="4049" y="2277"/>
                  </a:lnTo>
                  <a:lnTo>
                    <a:pt x="3987" y="2312"/>
                  </a:lnTo>
                  <a:lnTo>
                    <a:pt x="3899" y="2312"/>
                  </a:lnTo>
                  <a:lnTo>
                    <a:pt x="3811" y="2312"/>
                  </a:lnTo>
                  <a:lnTo>
                    <a:pt x="3767" y="2268"/>
                  </a:lnTo>
                  <a:lnTo>
                    <a:pt x="3705" y="2330"/>
                  </a:lnTo>
                  <a:lnTo>
                    <a:pt x="3608" y="2339"/>
                  </a:lnTo>
                  <a:lnTo>
                    <a:pt x="3502" y="2356"/>
                  </a:lnTo>
                  <a:lnTo>
                    <a:pt x="3387" y="2374"/>
                  </a:lnTo>
                  <a:lnTo>
                    <a:pt x="3334" y="2303"/>
                  </a:lnTo>
                  <a:lnTo>
                    <a:pt x="3264" y="2303"/>
                  </a:lnTo>
                  <a:lnTo>
                    <a:pt x="3246" y="2348"/>
                  </a:lnTo>
                  <a:lnTo>
                    <a:pt x="3255" y="2427"/>
                  </a:lnTo>
                  <a:lnTo>
                    <a:pt x="3176" y="2383"/>
                  </a:lnTo>
                  <a:lnTo>
                    <a:pt x="3123" y="2418"/>
                  </a:lnTo>
                  <a:lnTo>
                    <a:pt x="3025" y="2418"/>
                  </a:lnTo>
                  <a:lnTo>
                    <a:pt x="2946" y="2480"/>
                  </a:lnTo>
                  <a:lnTo>
                    <a:pt x="2867" y="2480"/>
                  </a:lnTo>
                  <a:lnTo>
                    <a:pt x="2875" y="2524"/>
                  </a:lnTo>
                  <a:lnTo>
                    <a:pt x="2787" y="2542"/>
                  </a:lnTo>
                  <a:lnTo>
                    <a:pt x="2787" y="2595"/>
                  </a:lnTo>
                  <a:lnTo>
                    <a:pt x="2743" y="2630"/>
                  </a:lnTo>
                  <a:lnTo>
                    <a:pt x="2664" y="2612"/>
                  </a:lnTo>
                  <a:lnTo>
                    <a:pt x="2549" y="2630"/>
                  </a:lnTo>
                  <a:lnTo>
                    <a:pt x="2487" y="2621"/>
                  </a:lnTo>
                  <a:lnTo>
                    <a:pt x="2425" y="2656"/>
                  </a:lnTo>
                  <a:lnTo>
                    <a:pt x="2372" y="2709"/>
                  </a:lnTo>
                  <a:lnTo>
                    <a:pt x="2346" y="2762"/>
                  </a:lnTo>
                  <a:lnTo>
                    <a:pt x="2328" y="2806"/>
                  </a:lnTo>
                  <a:lnTo>
                    <a:pt x="2276" y="2806"/>
                  </a:lnTo>
                  <a:lnTo>
                    <a:pt x="2223" y="2824"/>
                  </a:lnTo>
                  <a:lnTo>
                    <a:pt x="2188" y="2868"/>
                  </a:lnTo>
                  <a:lnTo>
                    <a:pt x="2082" y="2877"/>
                  </a:lnTo>
                  <a:lnTo>
                    <a:pt x="2012" y="2886"/>
                  </a:lnTo>
                  <a:lnTo>
                    <a:pt x="1950" y="2921"/>
                  </a:lnTo>
                  <a:lnTo>
                    <a:pt x="1906" y="2903"/>
                  </a:lnTo>
                  <a:lnTo>
                    <a:pt x="1835" y="2921"/>
                  </a:lnTo>
                  <a:lnTo>
                    <a:pt x="1773" y="2895"/>
                  </a:lnTo>
                  <a:lnTo>
                    <a:pt x="1676" y="2921"/>
                  </a:lnTo>
                  <a:lnTo>
                    <a:pt x="1615" y="2886"/>
                  </a:lnTo>
                  <a:lnTo>
                    <a:pt x="1579" y="2939"/>
                  </a:lnTo>
                  <a:lnTo>
                    <a:pt x="1579" y="3715"/>
                  </a:lnTo>
                  <a:lnTo>
                    <a:pt x="1429" y="3724"/>
                  </a:lnTo>
                  <a:lnTo>
                    <a:pt x="1314" y="3751"/>
                  </a:lnTo>
                  <a:lnTo>
                    <a:pt x="1200" y="3768"/>
                  </a:lnTo>
                  <a:lnTo>
                    <a:pt x="1112" y="3733"/>
                  </a:lnTo>
                  <a:lnTo>
                    <a:pt x="1041" y="3680"/>
                  </a:lnTo>
                  <a:lnTo>
                    <a:pt x="961" y="3645"/>
                  </a:lnTo>
                  <a:lnTo>
                    <a:pt x="900" y="3583"/>
                  </a:lnTo>
                  <a:lnTo>
                    <a:pt x="803" y="3556"/>
                  </a:lnTo>
                  <a:lnTo>
                    <a:pt x="706" y="3539"/>
                  </a:lnTo>
                  <a:lnTo>
                    <a:pt x="617" y="3556"/>
                  </a:lnTo>
                  <a:lnTo>
                    <a:pt x="547" y="3503"/>
                  </a:lnTo>
                  <a:lnTo>
                    <a:pt x="467" y="3424"/>
                  </a:lnTo>
                  <a:lnTo>
                    <a:pt x="441" y="3353"/>
                  </a:lnTo>
                  <a:lnTo>
                    <a:pt x="397" y="3301"/>
                  </a:lnTo>
                  <a:lnTo>
                    <a:pt x="406" y="3159"/>
                  </a:lnTo>
                  <a:lnTo>
                    <a:pt x="370" y="3062"/>
                  </a:lnTo>
                  <a:lnTo>
                    <a:pt x="326" y="2974"/>
                  </a:lnTo>
                  <a:lnTo>
                    <a:pt x="326" y="2868"/>
                  </a:lnTo>
                  <a:lnTo>
                    <a:pt x="300" y="2780"/>
                  </a:lnTo>
                  <a:lnTo>
                    <a:pt x="353" y="2718"/>
                  </a:lnTo>
                  <a:lnTo>
                    <a:pt x="406" y="2612"/>
                  </a:lnTo>
                  <a:lnTo>
                    <a:pt x="388" y="2498"/>
                  </a:lnTo>
                  <a:lnTo>
                    <a:pt x="326" y="2436"/>
                  </a:lnTo>
                  <a:lnTo>
                    <a:pt x="211" y="2374"/>
                  </a:lnTo>
                  <a:lnTo>
                    <a:pt x="105" y="2339"/>
                  </a:lnTo>
                  <a:lnTo>
                    <a:pt x="0" y="2339"/>
                  </a:lnTo>
                  <a:lnTo>
                    <a:pt x="26" y="2268"/>
                  </a:lnTo>
                  <a:lnTo>
                    <a:pt x="150" y="2145"/>
                  </a:lnTo>
                  <a:lnTo>
                    <a:pt x="229" y="2074"/>
                  </a:lnTo>
                  <a:lnTo>
                    <a:pt x="308" y="1977"/>
                  </a:lnTo>
                  <a:lnTo>
                    <a:pt x="335" y="1915"/>
                  </a:lnTo>
                  <a:lnTo>
                    <a:pt x="335" y="1836"/>
                  </a:lnTo>
                  <a:lnTo>
                    <a:pt x="344" y="1748"/>
                  </a:lnTo>
                  <a:lnTo>
                    <a:pt x="370" y="1659"/>
                  </a:lnTo>
                  <a:lnTo>
                    <a:pt x="423" y="1633"/>
                  </a:lnTo>
                  <a:lnTo>
                    <a:pt x="441" y="1571"/>
                  </a:lnTo>
                  <a:lnTo>
                    <a:pt x="485" y="1518"/>
                  </a:lnTo>
                  <a:lnTo>
                    <a:pt x="529" y="1500"/>
                  </a:lnTo>
                  <a:lnTo>
                    <a:pt x="582" y="1448"/>
                  </a:lnTo>
                  <a:lnTo>
                    <a:pt x="626" y="1386"/>
                  </a:lnTo>
                  <a:lnTo>
                    <a:pt x="688" y="1271"/>
                  </a:lnTo>
                  <a:lnTo>
                    <a:pt x="803" y="1121"/>
                  </a:lnTo>
                  <a:lnTo>
                    <a:pt x="882" y="1112"/>
                  </a:lnTo>
                  <a:lnTo>
                    <a:pt x="970" y="1077"/>
                  </a:lnTo>
                  <a:lnTo>
                    <a:pt x="1023" y="1015"/>
                  </a:lnTo>
                  <a:lnTo>
                    <a:pt x="1120" y="1015"/>
                  </a:lnTo>
                  <a:lnTo>
                    <a:pt x="1200" y="980"/>
                  </a:lnTo>
                  <a:lnTo>
                    <a:pt x="1244" y="936"/>
                  </a:lnTo>
                  <a:lnTo>
                    <a:pt x="1306" y="900"/>
                  </a:lnTo>
                  <a:lnTo>
                    <a:pt x="1341" y="856"/>
                  </a:lnTo>
                  <a:lnTo>
                    <a:pt x="1288" y="768"/>
                  </a:lnTo>
                  <a:lnTo>
                    <a:pt x="1253" y="689"/>
                  </a:lnTo>
                  <a:lnTo>
                    <a:pt x="1297" y="609"/>
                  </a:lnTo>
                  <a:lnTo>
                    <a:pt x="1359" y="556"/>
                  </a:lnTo>
                  <a:lnTo>
                    <a:pt x="1438" y="565"/>
                  </a:lnTo>
                  <a:lnTo>
                    <a:pt x="1517" y="627"/>
                  </a:lnTo>
                  <a:lnTo>
                    <a:pt x="1544" y="733"/>
                  </a:lnTo>
                  <a:lnTo>
                    <a:pt x="1597" y="821"/>
                  </a:lnTo>
                  <a:lnTo>
                    <a:pt x="1667" y="821"/>
                  </a:lnTo>
                  <a:lnTo>
                    <a:pt x="1729" y="795"/>
                  </a:lnTo>
                  <a:lnTo>
                    <a:pt x="1782" y="750"/>
                  </a:lnTo>
                  <a:lnTo>
                    <a:pt x="1862" y="768"/>
                  </a:lnTo>
                  <a:lnTo>
                    <a:pt x="1950" y="803"/>
                  </a:lnTo>
                  <a:lnTo>
                    <a:pt x="2012" y="848"/>
                  </a:lnTo>
                  <a:lnTo>
                    <a:pt x="2082" y="874"/>
                  </a:lnTo>
                  <a:lnTo>
                    <a:pt x="2135" y="283"/>
                  </a:lnTo>
                  <a:lnTo>
                    <a:pt x="2188" y="371"/>
                  </a:lnTo>
                  <a:lnTo>
                    <a:pt x="2259" y="450"/>
                  </a:lnTo>
                  <a:lnTo>
                    <a:pt x="2355" y="556"/>
                  </a:lnTo>
                  <a:lnTo>
                    <a:pt x="2452" y="636"/>
                  </a:lnTo>
                  <a:lnTo>
                    <a:pt x="2496" y="706"/>
                  </a:lnTo>
                  <a:lnTo>
                    <a:pt x="2549" y="768"/>
                  </a:lnTo>
                  <a:lnTo>
                    <a:pt x="2620" y="724"/>
                  </a:lnTo>
                  <a:lnTo>
                    <a:pt x="2690" y="750"/>
                  </a:lnTo>
                  <a:lnTo>
                    <a:pt x="2761" y="689"/>
                  </a:lnTo>
                  <a:lnTo>
                    <a:pt x="2840" y="715"/>
                  </a:lnTo>
                  <a:lnTo>
                    <a:pt x="2902" y="689"/>
                  </a:lnTo>
                  <a:lnTo>
                    <a:pt x="2964" y="715"/>
                  </a:lnTo>
                  <a:lnTo>
                    <a:pt x="3061" y="627"/>
                  </a:lnTo>
                  <a:lnTo>
                    <a:pt x="3140" y="583"/>
                  </a:lnTo>
                  <a:lnTo>
                    <a:pt x="3246" y="574"/>
                  </a:lnTo>
                  <a:lnTo>
                    <a:pt x="3334" y="618"/>
                  </a:lnTo>
                  <a:lnTo>
                    <a:pt x="3396" y="645"/>
                  </a:lnTo>
                  <a:lnTo>
                    <a:pt x="3476" y="618"/>
                  </a:lnTo>
                  <a:lnTo>
                    <a:pt x="3652" y="406"/>
                  </a:lnTo>
                  <a:lnTo>
                    <a:pt x="3767" y="371"/>
                  </a:lnTo>
                  <a:lnTo>
                    <a:pt x="3855" y="345"/>
                  </a:lnTo>
                  <a:lnTo>
                    <a:pt x="3881" y="274"/>
                  </a:lnTo>
                  <a:lnTo>
                    <a:pt x="4049" y="239"/>
                  </a:lnTo>
                  <a:lnTo>
                    <a:pt x="4146" y="186"/>
                  </a:lnTo>
                  <a:lnTo>
                    <a:pt x="4279" y="115"/>
                  </a:lnTo>
                  <a:lnTo>
                    <a:pt x="4393" y="89"/>
                  </a:lnTo>
                  <a:lnTo>
                    <a:pt x="4437" y="27"/>
                  </a:lnTo>
                  <a:lnTo>
                    <a:pt x="4526" y="0"/>
                  </a:lnTo>
                  <a:lnTo>
                    <a:pt x="4508" y="0"/>
                  </a:lnTo>
                </a:path>
              </a:pathLst>
            </a:custGeom>
            <a:solidFill>
              <a:srgbClr val="5B9BD5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Meta</a:t>
              </a:r>
            </a:p>
          </p:txBody>
        </p:sp>
        <p:sp>
          <p:nvSpPr>
            <p:cNvPr id="79" name="Freeform 1">
              <a:extLst>
                <a:ext uri="{FF2B5EF4-FFF2-40B4-BE49-F238E27FC236}">
                  <a16:creationId xmlns:a16="http://schemas.microsoft.com/office/drawing/2014/main" id="{38612CD5-6DD0-44F9-A15C-7497C4417A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40390" y="1509355"/>
              <a:ext cx="736941" cy="829046"/>
            </a:xfrm>
            <a:custGeom>
              <a:avLst/>
              <a:gdLst>
                <a:gd name="T0" fmla="*/ 918 w 2075"/>
                <a:gd name="T1" fmla="*/ 106 h 2277"/>
                <a:gd name="T2" fmla="*/ 1041 w 2075"/>
                <a:gd name="T3" fmla="*/ 124 h 2277"/>
                <a:gd name="T4" fmla="*/ 1200 w 2075"/>
                <a:gd name="T5" fmla="*/ 194 h 2277"/>
                <a:gd name="T6" fmla="*/ 1244 w 2075"/>
                <a:gd name="T7" fmla="*/ 256 h 2277"/>
                <a:gd name="T8" fmla="*/ 1376 w 2075"/>
                <a:gd name="T9" fmla="*/ 318 h 2277"/>
                <a:gd name="T10" fmla="*/ 1465 w 2075"/>
                <a:gd name="T11" fmla="*/ 379 h 2277"/>
                <a:gd name="T12" fmla="*/ 1500 w 2075"/>
                <a:gd name="T13" fmla="*/ 529 h 2277"/>
                <a:gd name="T14" fmla="*/ 1385 w 2075"/>
                <a:gd name="T15" fmla="*/ 574 h 2277"/>
                <a:gd name="T16" fmla="*/ 1279 w 2075"/>
                <a:gd name="T17" fmla="*/ 644 h 2277"/>
                <a:gd name="T18" fmla="*/ 1341 w 2075"/>
                <a:gd name="T19" fmla="*/ 741 h 2277"/>
                <a:gd name="T20" fmla="*/ 1376 w 2075"/>
                <a:gd name="T21" fmla="*/ 874 h 2277"/>
                <a:gd name="T22" fmla="*/ 1403 w 2075"/>
                <a:gd name="T23" fmla="*/ 979 h 2277"/>
                <a:gd name="T24" fmla="*/ 1526 w 2075"/>
                <a:gd name="T25" fmla="*/ 1006 h 2277"/>
                <a:gd name="T26" fmla="*/ 1588 w 2075"/>
                <a:gd name="T27" fmla="*/ 1085 h 2277"/>
                <a:gd name="T28" fmla="*/ 1756 w 2075"/>
                <a:gd name="T29" fmla="*/ 953 h 2277"/>
                <a:gd name="T30" fmla="*/ 1844 w 2075"/>
                <a:gd name="T31" fmla="*/ 1006 h 2277"/>
                <a:gd name="T32" fmla="*/ 1941 w 2075"/>
                <a:gd name="T33" fmla="*/ 1068 h 2277"/>
                <a:gd name="T34" fmla="*/ 2021 w 2075"/>
                <a:gd name="T35" fmla="*/ 1129 h 2277"/>
                <a:gd name="T36" fmla="*/ 2074 w 2075"/>
                <a:gd name="T37" fmla="*/ 1200 h 2277"/>
                <a:gd name="T38" fmla="*/ 1985 w 2075"/>
                <a:gd name="T39" fmla="*/ 1288 h 2277"/>
                <a:gd name="T40" fmla="*/ 1897 w 2075"/>
                <a:gd name="T41" fmla="*/ 1385 h 2277"/>
                <a:gd name="T42" fmla="*/ 1782 w 2075"/>
                <a:gd name="T43" fmla="*/ 1429 h 2277"/>
                <a:gd name="T44" fmla="*/ 1650 w 2075"/>
                <a:gd name="T45" fmla="*/ 1465 h 2277"/>
                <a:gd name="T46" fmla="*/ 1500 w 2075"/>
                <a:gd name="T47" fmla="*/ 1465 h 2277"/>
                <a:gd name="T48" fmla="*/ 1491 w 2075"/>
                <a:gd name="T49" fmla="*/ 1571 h 2277"/>
                <a:gd name="T50" fmla="*/ 1385 w 2075"/>
                <a:gd name="T51" fmla="*/ 1631 h 2277"/>
                <a:gd name="T52" fmla="*/ 1226 w 2075"/>
                <a:gd name="T53" fmla="*/ 1737 h 2277"/>
                <a:gd name="T54" fmla="*/ 1165 w 2075"/>
                <a:gd name="T55" fmla="*/ 1852 h 2277"/>
                <a:gd name="T56" fmla="*/ 1006 w 2075"/>
                <a:gd name="T57" fmla="*/ 1834 h 2277"/>
                <a:gd name="T58" fmla="*/ 926 w 2075"/>
                <a:gd name="T59" fmla="*/ 2046 h 2277"/>
                <a:gd name="T60" fmla="*/ 185 w 2075"/>
                <a:gd name="T61" fmla="*/ 2276 h 2277"/>
                <a:gd name="T62" fmla="*/ 44 w 2075"/>
                <a:gd name="T63" fmla="*/ 2081 h 2277"/>
                <a:gd name="T64" fmla="*/ 0 w 2075"/>
                <a:gd name="T65" fmla="*/ 1870 h 2277"/>
                <a:gd name="T66" fmla="*/ 53 w 2075"/>
                <a:gd name="T67" fmla="*/ 1658 h 2277"/>
                <a:gd name="T68" fmla="*/ 106 w 2075"/>
                <a:gd name="T69" fmla="*/ 1482 h 2277"/>
                <a:gd name="T70" fmla="*/ 194 w 2075"/>
                <a:gd name="T71" fmla="*/ 1244 h 2277"/>
                <a:gd name="T72" fmla="*/ 317 w 2075"/>
                <a:gd name="T73" fmla="*/ 1147 h 2277"/>
                <a:gd name="T74" fmla="*/ 344 w 2075"/>
                <a:gd name="T75" fmla="*/ 979 h 2277"/>
                <a:gd name="T76" fmla="*/ 273 w 2075"/>
                <a:gd name="T77" fmla="*/ 891 h 2277"/>
                <a:gd name="T78" fmla="*/ 141 w 2075"/>
                <a:gd name="T79" fmla="*/ 785 h 2277"/>
                <a:gd name="T80" fmla="*/ 70 w 2075"/>
                <a:gd name="T81" fmla="*/ 626 h 2277"/>
                <a:gd name="T82" fmla="*/ 132 w 2075"/>
                <a:gd name="T83" fmla="*/ 529 h 2277"/>
                <a:gd name="T84" fmla="*/ 229 w 2075"/>
                <a:gd name="T85" fmla="*/ 432 h 2277"/>
                <a:gd name="T86" fmla="*/ 335 w 2075"/>
                <a:gd name="T87" fmla="*/ 344 h 2277"/>
                <a:gd name="T88" fmla="*/ 397 w 2075"/>
                <a:gd name="T89" fmla="*/ 212 h 2277"/>
                <a:gd name="T90" fmla="*/ 450 w 2075"/>
                <a:gd name="T91" fmla="*/ 115 h 2277"/>
                <a:gd name="T92" fmla="*/ 582 w 2075"/>
                <a:gd name="T93" fmla="*/ 44 h 2277"/>
                <a:gd name="T94" fmla="*/ 741 w 2075"/>
                <a:gd name="T95" fmla="*/ 0 h 2277"/>
                <a:gd name="T96" fmla="*/ 900 w 2075"/>
                <a:gd name="T97" fmla="*/ 26 h 2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75" h="2277">
                  <a:moveTo>
                    <a:pt x="900" y="26"/>
                  </a:moveTo>
                  <a:lnTo>
                    <a:pt x="918" y="106"/>
                  </a:lnTo>
                  <a:lnTo>
                    <a:pt x="979" y="124"/>
                  </a:lnTo>
                  <a:lnTo>
                    <a:pt x="1041" y="124"/>
                  </a:lnTo>
                  <a:lnTo>
                    <a:pt x="1112" y="185"/>
                  </a:lnTo>
                  <a:lnTo>
                    <a:pt x="1200" y="194"/>
                  </a:lnTo>
                  <a:lnTo>
                    <a:pt x="1191" y="238"/>
                  </a:lnTo>
                  <a:lnTo>
                    <a:pt x="1244" y="256"/>
                  </a:lnTo>
                  <a:lnTo>
                    <a:pt x="1297" y="291"/>
                  </a:lnTo>
                  <a:lnTo>
                    <a:pt x="1376" y="318"/>
                  </a:lnTo>
                  <a:lnTo>
                    <a:pt x="1394" y="371"/>
                  </a:lnTo>
                  <a:lnTo>
                    <a:pt x="1465" y="379"/>
                  </a:lnTo>
                  <a:lnTo>
                    <a:pt x="1491" y="441"/>
                  </a:lnTo>
                  <a:lnTo>
                    <a:pt x="1500" y="529"/>
                  </a:lnTo>
                  <a:lnTo>
                    <a:pt x="1465" y="565"/>
                  </a:lnTo>
                  <a:lnTo>
                    <a:pt x="1385" y="574"/>
                  </a:lnTo>
                  <a:lnTo>
                    <a:pt x="1306" y="600"/>
                  </a:lnTo>
                  <a:lnTo>
                    <a:pt x="1279" y="644"/>
                  </a:lnTo>
                  <a:lnTo>
                    <a:pt x="1350" y="679"/>
                  </a:lnTo>
                  <a:lnTo>
                    <a:pt x="1341" y="741"/>
                  </a:lnTo>
                  <a:lnTo>
                    <a:pt x="1359" y="812"/>
                  </a:lnTo>
                  <a:lnTo>
                    <a:pt x="1376" y="874"/>
                  </a:lnTo>
                  <a:lnTo>
                    <a:pt x="1385" y="935"/>
                  </a:lnTo>
                  <a:lnTo>
                    <a:pt x="1403" y="979"/>
                  </a:lnTo>
                  <a:lnTo>
                    <a:pt x="1482" y="979"/>
                  </a:lnTo>
                  <a:lnTo>
                    <a:pt x="1526" y="1006"/>
                  </a:lnTo>
                  <a:lnTo>
                    <a:pt x="1518" y="1068"/>
                  </a:lnTo>
                  <a:lnTo>
                    <a:pt x="1588" y="1085"/>
                  </a:lnTo>
                  <a:lnTo>
                    <a:pt x="1676" y="1050"/>
                  </a:lnTo>
                  <a:lnTo>
                    <a:pt x="1756" y="953"/>
                  </a:lnTo>
                  <a:lnTo>
                    <a:pt x="1765" y="1015"/>
                  </a:lnTo>
                  <a:lnTo>
                    <a:pt x="1844" y="1006"/>
                  </a:lnTo>
                  <a:lnTo>
                    <a:pt x="1906" y="1032"/>
                  </a:lnTo>
                  <a:lnTo>
                    <a:pt x="1941" y="1068"/>
                  </a:lnTo>
                  <a:lnTo>
                    <a:pt x="2012" y="1076"/>
                  </a:lnTo>
                  <a:lnTo>
                    <a:pt x="2021" y="1129"/>
                  </a:lnTo>
                  <a:lnTo>
                    <a:pt x="2029" y="1182"/>
                  </a:lnTo>
                  <a:lnTo>
                    <a:pt x="2074" y="1200"/>
                  </a:lnTo>
                  <a:lnTo>
                    <a:pt x="2056" y="1253"/>
                  </a:lnTo>
                  <a:lnTo>
                    <a:pt x="1985" y="1288"/>
                  </a:lnTo>
                  <a:lnTo>
                    <a:pt x="1932" y="1324"/>
                  </a:lnTo>
                  <a:lnTo>
                    <a:pt x="1897" y="1385"/>
                  </a:lnTo>
                  <a:lnTo>
                    <a:pt x="1862" y="1438"/>
                  </a:lnTo>
                  <a:lnTo>
                    <a:pt x="1782" y="1429"/>
                  </a:lnTo>
                  <a:lnTo>
                    <a:pt x="1721" y="1456"/>
                  </a:lnTo>
                  <a:lnTo>
                    <a:pt x="1650" y="1465"/>
                  </a:lnTo>
                  <a:lnTo>
                    <a:pt x="1571" y="1456"/>
                  </a:lnTo>
                  <a:lnTo>
                    <a:pt x="1500" y="1465"/>
                  </a:lnTo>
                  <a:lnTo>
                    <a:pt x="1491" y="1509"/>
                  </a:lnTo>
                  <a:lnTo>
                    <a:pt x="1491" y="1571"/>
                  </a:lnTo>
                  <a:lnTo>
                    <a:pt x="1412" y="1579"/>
                  </a:lnTo>
                  <a:lnTo>
                    <a:pt x="1385" y="1631"/>
                  </a:lnTo>
                  <a:lnTo>
                    <a:pt x="1323" y="1693"/>
                  </a:lnTo>
                  <a:lnTo>
                    <a:pt x="1226" y="1737"/>
                  </a:lnTo>
                  <a:lnTo>
                    <a:pt x="1218" y="1817"/>
                  </a:lnTo>
                  <a:lnTo>
                    <a:pt x="1165" y="1852"/>
                  </a:lnTo>
                  <a:lnTo>
                    <a:pt x="1094" y="1817"/>
                  </a:lnTo>
                  <a:lnTo>
                    <a:pt x="1006" y="1834"/>
                  </a:lnTo>
                  <a:lnTo>
                    <a:pt x="970" y="1949"/>
                  </a:lnTo>
                  <a:lnTo>
                    <a:pt x="926" y="2046"/>
                  </a:lnTo>
                  <a:lnTo>
                    <a:pt x="803" y="2249"/>
                  </a:lnTo>
                  <a:lnTo>
                    <a:pt x="185" y="2276"/>
                  </a:lnTo>
                  <a:lnTo>
                    <a:pt x="132" y="2187"/>
                  </a:lnTo>
                  <a:lnTo>
                    <a:pt x="44" y="2081"/>
                  </a:lnTo>
                  <a:lnTo>
                    <a:pt x="26" y="2002"/>
                  </a:lnTo>
                  <a:lnTo>
                    <a:pt x="0" y="1870"/>
                  </a:lnTo>
                  <a:lnTo>
                    <a:pt x="17" y="1764"/>
                  </a:lnTo>
                  <a:lnTo>
                    <a:pt x="53" y="1658"/>
                  </a:lnTo>
                  <a:lnTo>
                    <a:pt x="106" y="1571"/>
                  </a:lnTo>
                  <a:lnTo>
                    <a:pt x="106" y="1482"/>
                  </a:lnTo>
                  <a:lnTo>
                    <a:pt x="123" y="1376"/>
                  </a:lnTo>
                  <a:lnTo>
                    <a:pt x="194" y="1244"/>
                  </a:lnTo>
                  <a:lnTo>
                    <a:pt x="256" y="1191"/>
                  </a:lnTo>
                  <a:lnTo>
                    <a:pt x="317" y="1147"/>
                  </a:lnTo>
                  <a:lnTo>
                    <a:pt x="335" y="1076"/>
                  </a:lnTo>
                  <a:lnTo>
                    <a:pt x="344" y="979"/>
                  </a:lnTo>
                  <a:lnTo>
                    <a:pt x="335" y="926"/>
                  </a:lnTo>
                  <a:lnTo>
                    <a:pt x="273" y="891"/>
                  </a:lnTo>
                  <a:lnTo>
                    <a:pt x="194" y="847"/>
                  </a:lnTo>
                  <a:lnTo>
                    <a:pt x="141" y="785"/>
                  </a:lnTo>
                  <a:lnTo>
                    <a:pt x="114" y="706"/>
                  </a:lnTo>
                  <a:lnTo>
                    <a:pt x="70" y="626"/>
                  </a:lnTo>
                  <a:lnTo>
                    <a:pt x="123" y="591"/>
                  </a:lnTo>
                  <a:lnTo>
                    <a:pt x="132" y="529"/>
                  </a:lnTo>
                  <a:lnTo>
                    <a:pt x="203" y="494"/>
                  </a:lnTo>
                  <a:lnTo>
                    <a:pt x="229" y="432"/>
                  </a:lnTo>
                  <a:lnTo>
                    <a:pt x="264" y="397"/>
                  </a:lnTo>
                  <a:lnTo>
                    <a:pt x="335" y="344"/>
                  </a:lnTo>
                  <a:lnTo>
                    <a:pt x="326" y="265"/>
                  </a:lnTo>
                  <a:lnTo>
                    <a:pt x="397" y="212"/>
                  </a:lnTo>
                  <a:lnTo>
                    <a:pt x="441" y="176"/>
                  </a:lnTo>
                  <a:lnTo>
                    <a:pt x="450" y="115"/>
                  </a:lnTo>
                  <a:lnTo>
                    <a:pt x="520" y="71"/>
                  </a:lnTo>
                  <a:lnTo>
                    <a:pt x="582" y="44"/>
                  </a:lnTo>
                  <a:lnTo>
                    <a:pt x="644" y="26"/>
                  </a:lnTo>
                  <a:lnTo>
                    <a:pt x="741" y="0"/>
                  </a:lnTo>
                  <a:lnTo>
                    <a:pt x="829" y="9"/>
                  </a:lnTo>
                  <a:lnTo>
                    <a:pt x="900" y="26"/>
                  </a:lnTo>
                </a:path>
              </a:pathLst>
            </a:custGeom>
            <a:solidFill>
              <a:srgbClr val="ED7D31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algn="ctr" defTabSz="1219170">
                <a:defRPr/>
              </a:pPr>
              <a:r>
                <a:rPr lang="es-CO" sz="900" kern="0" dirty="0"/>
                <a:t>Córdoba</a:t>
              </a:r>
            </a:p>
          </p:txBody>
        </p:sp>
        <p:sp>
          <p:nvSpPr>
            <p:cNvPr id="93" name="CuadroTexto 92">
              <a:extLst>
                <a:ext uri="{FF2B5EF4-FFF2-40B4-BE49-F238E27FC236}">
                  <a16:creationId xmlns:a16="http://schemas.microsoft.com/office/drawing/2014/main" id="{3DB7129A-57B6-4C89-ACCC-881D37CD6201}"/>
                </a:ext>
              </a:extLst>
            </p:cNvPr>
            <p:cNvSpPr txBox="1"/>
            <p:nvPr/>
          </p:nvSpPr>
          <p:spPr>
            <a:xfrm>
              <a:off x="1425177" y="817141"/>
              <a:ext cx="607859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Atlántico</a:t>
              </a:r>
            </a:p>
          </p:txBody>
        </p:sp>
        <p:sp>
          <p:nvSpPr>
            <p:cNvPr id="99" name="Rectángulo 98">
              <a:extLst>
                <a:ext uri="{FF2B5EF4-FFF2-40B4-BE49-F238E27FC236}">
                  <a16:creationId xmlns:a16="http://schemas.microsoft.com/office/drawing/2014/main" id="{4F5DDAA2-822E-4F7A-99F8-6D0698922920}"/>
                </a:ext>
              </a:extLst>
            </p:cNvPr>
            <p:cNvSpPr/>
            <p:nvPr/>
          </p:nvSpPr>
          <p:spPr>
            <a:xfrm>
              <a:off x="246089" y="482768"/>
              <a:ext cx="1009916" cy="1233367"/>
            </a:xfrm>
            <a:prstGeom prst="rect">
              <a:avLst/>
            </a:prstGeom>
            <a:solidFill>
              <a:srgbClr val="ED7D3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sz="900"/>
            </a:p>
          </p:txBody>
        </p:sp>
        <p:pic>
          <p:nvPicPr>
            <p:cNvPr id="98" name="Imagen 97" descr="Imagen que contiene silueta&#10;&#10;Descripción generada automáticamente">
              <a:extLst>
                <a:ext uri="{FF2B5EF4-FFF2-40B4-BE49-F238E27FC236}">
                  <a16:creationId xmlns:a16="http://schemas.microsoft.com/office/drawing/2014/main" id="{6D8CC13A-9F5B-4B7E-A3B4-4A8885CA0F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4553" y="437652"/>
              <a:ext cx="1212988" cy="1348004"/>
            </a:xfrm>
            <a:prstGeom prst="rect">
              <a:avLst/>
            </a:prstGeom>
          </p:spPr>
        </p:pic>
        <p:sp>
          <p:nvSpPr>
            <p:cNvPr id="101" name="CuadroTexto 100">
              <a:extLst>
                <a:ext uri="{FF2B5EF4-FFF2-40B4-BE49-F238E27FC236}">
                  <a16:creationId xmlns:a16="http://schemas.microsoft.com/office/drawing/2014/main" id="{3B74A408-37D7-40A4-AC77-2F1348A2C8A3}"/>
                </a:ext>
              </a:extLst>
            </p:cNvPr>
            <p:cNvSpPr txBox="1"/>
            <p:nvPr/>
          </p:nvSpPr>
          <p:spPr>
            <a:xfrm>
              <a:off x="188851" y="358103"/>
              <a:ext cx="8146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CO" sz="900" kern="0" dirty="0">
                  <a:solidFill>
                    <a:prstClr val="black"/>
                  </a:solidFill>
                </a:rPr>
                <a:t>San Andrés y </a:t>
              </a:r>
            </a:p>
            <a:p>
              <a:r>
                <a:rPr lang="es-CO" sz="900" kern="0" dirty="0">
                  <a:solidFill>
                    <a:prstClr val="black"/>
                  </a:solidFill>
                </a:rPr>
                <a:t>Providencia</a:t>
              </a:r>
            </a:p>
          </p:txBody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85A706E9-01B5-4B1F-8036-47567AC96C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7401" y="5161333"/>
              <a:ext cx="2079396" cy="1600253"/>
            </a:xfrm>
            <a:custGeom>
              <a:avLst/>
              <a:gdLst>
                <a:gd name="T0" fmla="*/ 803 w 5859"/>
                <a:gd name="T1" fmla="*/ 670 h 4394"/>
                <a:gd name="T2" fmla="*/ 1015 w 5859"/>
                <a:gd name="T3" fmla="*/ 759 h 4394"/>
                <a:gd name="T4" fmla="*/ 1332 w 5859"/>
                <a:gd name="T5" fmla="*/ 820 h 4394"/>
                <a:gd name="T6" fmla="*/ 1658 w 5859"/>
                <a:gd name="T7" fmla="*/ 785 h 4394"/>
                <a:gd name="T8" fmla="*/ 1949 w 5859"/>
                <a:gd name="T9" fmla="*/ 812 h 4394"/>
                <a:gd name="T10" fmla="*/ 2258 w 5859"/>
                <a:gd name="T11" fmla="*/ 794 h 4394"/>
                <a:gd name="T12" fmla="*/ 2532 w 5859"/>
                <a:gd name="T13" fmla="*/ 776 h 4394"/>
                <a:gd name="T14" fmla="*/ 2743 w 5859"/>
                <a:gd name="T15" fmla="*/ 520 h 4394"/>
                <a:gd name="T16" fmla="*/ 3052 w 5859"/>
                <a:gd name="T17" fmla="*/ 414 h 4394"/>
                <a:gd name="T18" fmla="*/ 3238 w 5859"/>
                <a:gd name="T19" fmla="*/ 150 h 4394"/>
                <a:gd name="T20" fmla="*/ 3564 w 5859"/>
                <a:gd name="T21" fmla="*/ 0 h 4394"/>
                <a:gd name="T22" fmla="*/ 3793 w 5859"/>
                <a:gd name="T23" fmla="*/ 106 h 4394"/>
                <a:gd name="T24" fmla="*/ 4076 w 5859"/>
                <a:gd name="T25" fmla="*/ 229 h 4394"/>
                <a:gd name="T26" fmla="*/ 4217 w 5859"/>
                <a:gd name="T27" fmla="*/ 450 h 4394"/>
                <a:gd name="T28" fmla="*/ 4561 w 5859"/>
                <a:gd name="T29" fmla="*/ 476 h 4394"/>
                <a:gd name="T30" fmla="*/ 4852 w 5859"/>
                <a:gd name="T31" fmla="*/ 520 h 4394"/>
                <a:gd name="T32" fmla="*/ 4861 w 5859"/>
                <a:gd name="T33" fmla="*/ 688 h 4394"/>
                <a:gd name="T34" fmla="*/ 4852 w 5859"/>
                <a:gd name="T35" fmla="*/ 953 h 4394"/>
                <a:gd name="T36" fmla="*/ 4914 w 5859"/>
                <a:gd name="T37" fmla="*/ 1129 h 4394"/>
                <a:gd name="T38" fmla="*/ 4994 w 5859"/>
                <a:gd name="T39" fmla="*/ 1120 h 4394"/>
                <a:gd name="T40" fmla="*/ 5214 w 5859"/>
                <a:gd name="T41" fmla="*/ 1120 h 4394"/>
                <a:gd name="T42" fmla="*/ 5426 w 5859"/>
                <a:gd name="T43" fmla="*/ 1209 h 4394"/>
                <a:gd name="T44" fmla="*/ 5523 w 5859"/>
                <a:gd name="T45" fmla="*/ 1253 h 4394"/>
                <a:gd name="T46" fmla="*/ 5779 w 5859"/>
                <a:gd name="T47" fmla="*/ 1209 h 4394"/>
                <a:gd name="T48" fmla="*/ 5814 w 5859"/>
                <a:gd name="T49" fmla="*/ 1367 h 4394"/>
                <a:gd name="T50" fmla="*/ 5250 w 5859"/>
                <a:gd name="T51" fmla="*/ 4393 h 4394"/>
                <a:gd name="T52" fmla="*/ 5100 w 5859"/>
                <a:gd name="T53" fmla="*/ 4146 h 4394"/>
                <a:gd name="T54" fmla="*/ 4861 w 5859"/>
                <a:gd name="T55" fmla="*/ 3961 h 4394"/>
                <a:gd name="T56" fmla="*/ 4508 w 5859"/>
                <a:gd name="T57" fmla="*/ 4014 h 4394"/>
                <a:gd name="T58" fmla="*/ 4994 w 5859"/>
                <a:gd name="T59" fmla="*/ 2866 h 4394"/>
                <a:gd name="T60" fmla="*/ 4817 w 5859"/>
                <a:gd name="T61" fmla="*/ 2743 h 4394"/>
                <a:gd name="T62" fmla="*/ 4658 w 5859"/>
                <a:gd name="T63" fmla="*/ 2619 h 4394"/>
                <a:gd name="T64" fmla="*/ 4455 w 5859"/>
                <a:gd name="T65" fmla="*/ 2593 h 4394"/>
                <a:gd name="T66" fmla="*/ 4226 w 5859"/>
                <a:gd name="T67" fmla="*/ 2452 h 4394"/>
                <a:gd name="T68" fmla="*/ 3952 w 5859"/>
                <a:gd name="T69" fmla="*/ 2469 h 4394"/>
                <a:gd name="T70" fmla="*/ 3732 w 5859"/>
                <a:gd name="T71" fmla="*/ 2575 h 4394"/>
                <a:gd name="T72" fmla="*/ 3467 w 5859"/>
                <a:gd name="T73" fmla="*/ 2593 h 4394"/>
                <a:gd name="T74" fmla="*/ 3193 w 5859"/>
                <a:gd name="T75" fmla="*/ 2381 h 4394"/>
                <a:gd name="T76" fmla="*/ 2982 w 5859"/>
                <a:gd name="T77" fmla="*/ 2566 h 4394"/>
                <a:gd name="T78" fmla="*/ 2690 w 5859"/>
                <a:gd name="T79" fmla="*/ 2716 h 4394"/>
                <a:gd name="T80" fmla="*/ 2346 w 5859"/>
                <a:gd name="T81" fmla="*/ 2708 h 4394"/>
                <a:gd name="T82" fmla="*/ 2073 w 5859"/>
                <a:gd name="T83" fmla="*/ 2769 h 4394"/>
                <a:gd name="T84" fmla="*/ 1764 w 5859"/>
                <a:gd name="T85" fmla="*/ 2725 h 4394"/>
                <a:gd name="T86" fmla="*/ 1526 w 5859"/>
                <a:gd name="T87" fmla="*/ 2611 h 4394"/>
                <a:gd name="T88" fmla="*/ 1578 w 5859"/>
                <a:gd name="T89" fmla="*/ 2399 h 4394"/>
                <a:gd name="T90" fmla="*/ 1517 w 5859"/>
                <a:gd name="T91" fmla="*/ 2187 h 4394"/>
                <a:gd name="T92" fmla="*/ 1368 w 5859"/>
                <a:gd name="T93" fmla="*/ 2108 h 4394"/>
                <a:gd name="T94" fmla="*/ 1094 w 5859"/>
                <a:gd name="T95" fmla="*/ 2072 h 4394"/>
                <a:gd name="T96" fmla="*/ 1121 w 5859"/>
                <a:gd name="T97" fmla="*/ 1843 h 4394"/>
                <a:gd name="T98" fmla="*/ 971 w 5859"/>
                <a:gd name="T99" fmla="*/ 1649 h 4394"/>
                <a:gd name="T100" fmla="*/ 582 w 5859"/>
                <a:gd name="T101" fmla="*/ 1473 h 4394"/>
                <a:gd name="T102" fmla="*/ 326 w 5859"/>
                <a:gd name="T103" fmla="*/ 1350 h 4394"/>
                <a:gd name="T104" fmla="*/ 123 w 5859"/>
                <a:gd name="T105" fmla="*/ 1209 h 4394"/>
                <a:gd name="T106" fmla="*/ 62 w 5859"/>
                <a:gd name="T107" fmla="*/ 997 h 4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59" h="4394">
                  <a:moveTo>
                    <a:pt x="0" y="856"/>
                  </a:moveTo>
                  <a:lnTo>
                    <a:pt x="600" y="662"/>
                  </a:lnTo>
                  <a:lnTo>
                    <a:pt x="688" y="679"/>
                  </a:lnTo>
                  <a:lnTo>
                    <a:pt x="741" y="653"/>
                  </a:lnTo>
                  <a:lnTo>
                    <a:pt x="803" y="670"/>
                  </a:lnTo>
                  <a:lnTo>
                    <a:pt x="865" y="670"/>
                  </a:lnTo>
                  <a:lnTo>
                    <a:pt x="865" y="714"/>
                  </a:lnTo>
                  <a:lnTo>
                    <a:pt x="953" y="714"/>
                  </a:lnTo>
                  <a:lnTo>
                    <a:pt x="953" y="785"/>
                  </a:lnTo>
                  <a:lnTo>
                    <a:pt x="1015" y="759"/>
                  </a:lnTo>
                  <a:lnTo>
                    <a:pt x="1068" y="803"/>
                  </a:lnTo>
                  <a:lnTo>
                    <a:pt x="1129" y="785"/>
                  </a:lnTo>
                  <a:lnTo>
                    <a:pt x="1209" y="759"/>
                  </a:lnTo>
                  <a:lnTo>
                    <a:pt x="1262" y="794"/>
                  </a:lnTo>
                  <a:lnTo>
                    <a:pt x="1332" y="820"/>
                  </a:lnTo>
                  <a:lnTo>
                    <a:pt x="1421" y="873"/>
                  </a:lnTo>
                  <a:lnTo>
                    <a:pt x="1508" y="847"/>
                  </a:lnTo>
                  <a:lnTo>
                    <a:pt x="1552" y="803"/>
                  </a:lnTo>
                  <a:lnTo>
                    <a:pt x="1587" y="759"/>
                  </a:lnTo>
                  <a:lnTo>
                    <a:pt x="1658" y="785"/>
                  </a:lnTo>
                  <a:lnTo>
                    <a:pt x="1720" y="838"/>
                  </a:lnTo>
                  <a:lnTo>
                    <a:pt x="1790" y="864"/>
                  </a:lnTo>
                  <a:lnTo>
                    <a:pt x="1843" y="847"/>
                  </a:lnTo>
                  <a:lnTo>
                    <a:pt x="1887" y="794"/>
                  </a:lnTo>
                  <a:lnTo>
                    <a:pt x="1949" y="812"/>
                  </a:lnTo>
                  <a:lnTo>
                    <a:pt x="2029" y="856"/>
                  </a:lnTo>
                  <a:lnTo>
                    <a:pt x="2099" y="917"/>
                  </a:lnTo>
                  <a:lnTo>
                    <a:pt x="2161" y="926"/>
                  </a:lnTo>
                  <a:lnTo>
                    <a:pt x="2214" y="864"/>
                  </a:lnTo>
                  <a:lnTo>
                    <a:pt x="2258" y="794"/>
                  </a:lnTo>
                  <a:lnTo>
                    <a:pt x="2302" y="776"/>
                  </a:lnTo>
                  <a:lnTo>
                    <a:pt x="2355" y="829"/>
                  </a:lnTo>
                  <a:lnTo>
                    <a:pt x="2408" y="847"/>
                  </a:lnTo>
                  <a:lnTo>
                    <a:pt x="2479" y="856"/>
                  </a:lnTo>
                  <a:lnTo>
                    <a:pt x="2532" y="776"/>
                  </a:lnTo>
                  <a:lnTo>
                    <a:pt x="2576" y="714"/>
                  </a:lnTo>
                  <a:lnTo>
                    <a:pt x="2584" y="644"/>
                  </a:lnTo>
                  <a:lnTo>
                    <a:pt x="2611" y="573"/>
                  </a:lnTo>
                  <a:lnTo>
                    <a:pt x="2682" y="538"/>
                  </a:lnTo>
                  <a:lnTo>
                    <a:pt x="2743" y="520"/>
                  </a:lnTo>
                  <a:lnTo>
                    <a:pt x="2761" y="450"/>
                  </a:lnTo>
                  <a:lnTo>
                    <a:pt x="2796" y="406"/>
                  </a:lnTo>
                  <a:lnTo>
                    <a:pt x="2885" y="432"/>
                  </a:lnTo>
                  <a:lnTo>
                    <a:pt x="2964" y="450"/>
                  </a:lnTo>
                  <a:lnTo>
                    <a:pt x="3052" y="414"/>
                  </a:lnTo>
                  <a:lnTo>
                    <a:pt x="3079" y="335"/>
                  </a:lnTo>
                  <a:lnTo>
                    <a:pt x="3105" y="273"/>
                  </a:lnTo>
                  <a:lnTo>
                    <a:pt x="3149" y="238"/>
                  </a:lnTo>
                  <a:lnTo>
                    <a:pt x="3211" y="212"/>
                  </a:lnTo>
                  <a:lnTo>
                    <a:pt x="3238" y="150"/>
                  </a:lnTo>
                  <a:lnTo>
                    <a:pt x="3264" y="123"/>
                  </a:lnTo>
                  <a:lnTo>
                    <a:pt x="3352" y="97"/>
                  </a:lnTo>
                  <a:lnTo>
                    <a:pt x="3485" y="97"/>
                  </a:lnTo>
                  <a:lnTo>
                    <a:pt x="3555" y="70"/>
                  </a:lnTo>
                  <a:lnTo>
                    <a:pt x="3564" y="0"/>
                  </a:lnTo>
                  <a:lnTo>
                    <a:pt x="3617" y="44"/>
                  </a:lnTo>
                  <a:lnTo>
                    <a:pt x="3696" y="35"/>
                  </a:lnTo>
                  <a:lnTo>
                    <a:pt x="3758" y="17"/>
                  </a:lnTo>
                  <a:lnTo>
                    <a:pt x="3785" y="62"/>
                  </a:lnTo>
                  <a:lnTo>
                    <a:pt x="3793" y="106"/>
                  </a:lnTo>
                  <a:lnTo>
                    <a:pt x="3873" y="123"/>
                  </a:lnTo>
                  <a:lnTo>
                    <a:pt x="3917" y="150"/>
                  </a:lnTo>
                  <a:lnTo>
                    <a:pt x="3970" y="123"/>
                  </a:lnTo>
                  <a:lnTo>
                    <a:pt x="4032" y="185"/>
                  </a:lnTo>
                  <a:lnTo>
                    <a:pt x="4076" y="229"/>
                  </a:lnTo>
                  <a:lnTo>
                    <a:pt x="3996" y="273"/>
                  </a:lnTo>
                  <a:lnTo>
                    <a:pt x="4067" y="326"/>
                  </a:lnTo>
                  <a:lnTo>
                    <a:pt x="4102" y="353"/>
                  </a:lnTo>
                  <a:lnTo>
                    <a:pt x="4111" y="423"/>
                  </a:lnTo>
                  <a:lnTo>
                    <a:pt x="4217" y="450"/>
                  </a:lnTo>
                  <a:lnTo>
                    <a:pt x="4261" y="406"/>
                  </a:lnTo>
                  <a:lnTo>
                    <a:pt x="4367" y="459"/>
                  </a:lnTo>
                  <a:lnTo>
                    <a:pt x="4411" y="441"/>
                  </a:lnTo>
                  <a:lnTo>
                    <a:pt x="4447" y="467"/>
                  </a:lnTo>
                  <a:lnTo>
                    <a:pt x="4561" y="476"/>
                  </a:lnTo>
                  <a:lnTo>
                    <a:pt x="4614" y="547"/>
                  </a:lnTo>
                  <a:lnTo>
                    <a:pt x="4685" y="573"/>
                  </a:lnTo>
                  <a:lnTo>
                    <a:pt x="4755" y="582"/>
                  </a:lnTo>
                  <a:lnTo>
                    <a:pt x="4791" y="520"/>
                  </a:lnTo>
                  <a:lnTo>
                    <a:pt x="4852" y="520"/>
                  </a:lnTo>
                  <a:lnTo>
                    <a:pt x="4905" y="538"/>
                  </a:lnTo>
                  <a:lnTo>
                    <a:pt x="4870" y="582"/>
                  </a:lnTo>
                  <a:lnTo>
                    <a:pt x="4808" y="626"/>
                  </a:lnTo>
                  <a:lnTo>
                    <a:pt x="4791" y="697"/>
                  </a:lnTo>
                  <a:lnTo>
                    <a:pt x="4861" y="688"/>
                  </a:lnTo>
                  <a:lnTo>
                    <a:pt x="4870" y="767"/>
                  </a:lnTo>
                  <a:lnTo>
                    <a:pt x="4861" y="838"/>
                  </a:lnTo>
                  <a:lnTo>
                    <a:pt x="4817" y="856"/>
                  </a:lnTo>
                  <a:lnTo>
                    <a:pt x="4808" y="900"/>
                  </a:lnTo>
                  <a:lnTo>
                    <a:pt x="4852" y="953"/>
                  </a:lnTo>
                  <a:lnTo>
                    <a:pt x="4905" y="997"/>
                  </a:lnTo>
                  <a:lnTo>
                    <a:pt x="4870" y="1059"/>
                  </a:lnTo>
                  <a:lnTo>
                    <a:pt x="4808" y="1085"/>
                  </a:lnTo>
                  <a:lnTo>
                    <a:pt x="4835" y="1129"/>
                  </a:lnTo>
                  <a:lnTo>
                    <a:pt x="4914" y="1129"/>
                  </a:lnTo>
                  <a:lnTo>
                    <a:pt x="4923" y="1191"/>
                  </a:lnTo>
                  <a:lnTo>
                    <a:pt x="4985" y="1235"/>
                  </a:lnTo>
                  <a:lnTo>
                    <a:pt x="5038" y="1191"/>
                  </a:lnTo>
                  <a:lnTo>
                    <a:pt x="5064" y="1138"/>
                  </a:lnTo>
                  <a:lnTo>
                    <a:pt x="4994" y="1120"/>
                  </a:lnTo>
                  <a:lnTo>
                    <a:pt x="5038" y="1085"/>
                  </a:lnTo>
                  <a:lnTo>
                    <a:pt x="5117" y="1085"/>
                  </a:lnTo>
                  <a:lnTo>
                    <a:pt x="5170" y="1076"/>
                  </a:lnTo>
                  <a:lnTo>
                    <a:pt x="5250" y="1067"/>
                  </a:lnTo>
                  <a:lnTo>
                    <a:pt x="5214" y="1120"/>
                  </a:lnTo>
                  <a:lnTo>
                    <a:pt x="5214" y="1182"/>
                  </a:lnTo>
                  <a:lnTo>
                    <a:pt x="5276" y="1200"/>
                  </a:lnTo>
                  <a:lnTo>
                    <a:pt x="5329" y="1173"/>
                  </a:lnTo>
                  <a:lnTo>
                    <a:pt x="5355" y="1138"/>
                  </a:lnTo>
                  <a:lnTo>
                    <a:pt x="5426" y="1209"/>
                  </a:lnTo>
                  <a:lnTo>
                    <a:pt x="5435" y="1147"/>
                  </a:lnTo>
                  <a:lnTo>
                    <a:pt x="5479" y="1120"/>
                  </a:lnTo>
                  <a:lnTo>
                    <a:pt x="5532" y="1165"/>
                  </a:lnTo>
                  <a:lnTo>
                    <a:pt x="5558" y="1217"/>
                  </a:lnTo>
                  <a:lnTo>
                    <a:pt x="5523" y="1253"/>
                  </a:lnTo>
                  <a:lnTo>
                    <a:pt x="5567" y="1332"/>
                  </a:lnTo>
                  <a:lnTo>
                    <a:pt x="5638" y="1262"/>
                  </a:lnTo>
                  <a:lnTo>
                    <a:pt x="5700" y="1297"/>
                  </a:lnTo>
                  <a:lnTo>
                    <a:pt x="5761" y="1279"/>
                  </a:lnTo>
                  <a:lnTo>
                    <a:pt x="5779" y="1209"/>
                  </a:lnTo>
                  <a:lnTo>
                    <a:pt x="5779" y="1165"/>
                  </a:lnTo>
                  <a:lnTo>
                    <a:pt x="5814" y="1129"/>
                  </a:lnTo>
                  <a:lnTo>
                    <a:pt x="5858" y="1182"/>
                  </a:lnTo>
                  <a:lnTo>
                    <a:pt x="5823" y="1279"/>
                  </a:lnTo>
                  <a:lnTo>
                    <a:pt x="5814" y="1367"/>
                  </a:lnTo>
                  <a:lnTo>
                    <a:pt x="5841" y="1429"/>
                  </a:lnTo>
                  <a:lnTo>
                    <a:pt x="5814" y="1500"/>
                  </a:lnTo>
                  <a:lnTo>
                    <a:pt x="5788" y="1587"/>
                  </a:lnTo>
                  <a:lnTo>
                    <a:pt x="5797" y="1640"/>
                  </a:lnTo>
                  <a:lnTo>
                    <a:pt x="5250" y="4393"/>
                  </a:lnTo>
                  <a:lnTo>
                    <a:pt x="5197" y="4358"/>
                  </a:lnTo>
                  <a:lnTo>
                    <a:pt x="5170" y="4287"/>
                  </a:lnTo>
                  <a:lnTo>
                    <a:pt x="5117" y="4261"/>
                  </a:lnTo>
                  <a:lnTo>
                    <a:pt x="5100" y="4208"/>
                  </a:lnTo>
                  <a:lnTo>
                    <a:pt x="5100" y="4146"/>
                  </a:lnTo>
                  <a:lnTo>
                    <a:pt x="5064" y="4102"/>
                  </a:lnTo>
                  <a:lnTo>
                    <a:pt x="4985" y="4084"/>
                  </a:lnTo>
                  <a:lnTo>
                    <a:pt x="4941" y="4058"/>
                  </a:lnTo>
                  <a:lnTo>
                    <a:pt x="4888" y="4005"/>
                  </a:lnTo>
                  <a:lnTo>
                    <a:pt x="4861" y="3961"/>
                  </a:lnTo>
                  <a:lnTo>
                    <a:pt x="4782" y="3934"/>
                  </a:lnTo>
                  <a:lnTo>
                    <a:pt x="4729" y="3987"/>
                  </a:lnTo>
                  <a:lnTo>
                    <a:pt x="4676" y="4040"/>
                  </a:lnTo>
                  <a:lnTo>
                    <a:pt x="4579" y="4014"/>
                  </a:lnTo>
                  <a:lnTo>
                    <a:pt x="4508" y="4014"/>
                  </a:lnTo>
                  <a:lnTo>
                    <a:pt x="4411" y="4022"/>
                  </a:lnTo>
                  <a:lnTo>
                    <a:pt x="4341" y="4005"/>
                  </a:lnTo>
                  <a:lnTo>
                    <a:pt x="5108" y="2911"/>
                  </a:lnTo>
                  <a:lnTo>
                    <a:pt x="5082" y="2805"/>
                  </a:lnTo>
                  <a:lnTo>
                    <a:pt x="4994" y="2866"/>
                  </a:lnTo>
                  <a:lnTo>
                    <a:pt x="4994" y="2796"/>
                  </a:lnTo>
                  <a:lnTo>
                    <a:pt x="4932" y="2805"/>
                  </a:lnTo>
                  <a:lnTo>
                    <a:pt x="4923" y="2752"/>
                  </a:lnTo>
                  <a:lnTo>
                    <a:pt x="4905" y="2699"/>
                  </a:lnTo>
                  <a:lnTo>
                    <a:pt x="4817" y="2743"/>
                  </a:lnTo>
                  <a:lnTo>
                    <a:pt x="4764" y="2725"/>
                  </a:lnTo>
                  <a:lnTo>
                    <a:pt x="4817" y="2681"/>
                  </a:lnTo>
                  <a:lnTo>
                    <a:pt x="4764" y="2664"/>
                  </a:lnTo>
                  <a:lnTo>
                    <a:pt x="4702" y="2690"/>
                  </a:lnTo>
                  <a:lnTo>
                    <a:pt x="4658" y="2619"/>
                  </a:lnTo>
                  <a:lnTo>
                    <a:pt x="4614" y="2646"/>
                  </a:lnTo>
                  <a:lnTo>
                    <a:pt x="4552" y="2602"/>
                  </a:lnTo>
                  <a:lnTo>
                    <a:pt x="4535" y="2664"/>
                  </a:lnTo>
                  <a:lnTo>
                    <a:pt x="4464" y="2655"/>
                  </a:lnTo>
                  <a:lnTo>
                    <a:pt x="4455" y="2593"/>
                  </a:lnTo>
                  <a:lnTo>
                    <a:pt x="4429" y="2540"/>
                  </a:lnTo>
                  <a:lnTo>
                    <a:pt x="4349" y="2531"/>
                  </a:lnTo>
                  <a:lnTo>
                    <a:pt x="4296" y="2487"/>
                  </a:lnTo>
                  <a:lnTo>
                    <a:pt x="4235" y="2496"/>
                  </a:lnTo>
                  <a:lnTo>
                    <a:pt x="4226" y="2452"/>
                  </a:lnTo>
                  <a:lnTo>
                    <a:pt x="4164" y="2408"/>
                  </a:lnTo>
                  <a:lnTo>
                    <a:pt x="4102" y="2434"/>
                  </a:lnTo>
                  <a:lnTo>
                    <a:pt x="4032" y="2399"/>
                  </a:lnTo>
                  <a:lnTo>
                    <a:pt x="4041" y="2487"/>
                  </a:lnTo>
                  <a:lnTo>
                    <a:pt x="3952" y="2469"/>
                  </a:lnTo>
                  <a:lnTo>
                    <a:pt x="3882" y="2461"/>
                  </a:lnTo>
                  <a:lnTo>
                    <a:pt x="3873" y="2514"/>
                  </a:lnTo>
                  <a:lnTo>
                    <a:pt x="3846" y="2575"/>
                  </a:lnTo>
                  <a:lnTo>
                    <a:pt x="3776" y="2593"/>
                  </a:lnTo>
                  <a:lnTo>
                    <a:pt x="3732" y="2575"/>
                  </a:lnTo>
                  <a:lnTo>
                    <a:pt x="3652" y="2602"/>
                  </a:lnTo>
                  <a:lnTo>
                    <a:pt x="3599" y="2611"/>
                  </a:lnTo>
                  <a:lnTo>
                    <a:pt x="3538" y="2558"/>
                  </a:lnTo>
                  <a:lnTo>
                    <a:pt x="3502" y="2487"/>
                  </a:lnTo>
                  <a:lnTo>
                    <a:pt x="3467" y="2593"/>
                  </a:lnTo>
                  <a:lnTo>
                    <a:pt x="3440" y="2478"/>
                  </a:lnTo>
                  <a:lnTo>
                    <a:pt x="3352" y="2461"/>
                  </a:lnTo>
                  <a:lnTo>
                    <a:pt x="3308" y="2434"/>
                  </a:lnTo>
                  <a:lnTo>
                    <a:pt x="3202" y="2452"/>
                  </a:lnTo>
                  <a:lnTo>
                    <a:pt x="3193" y="2381"/>
                  </a:lnTo>
                  <a:lnTo>
                    <a:pt x="3132" y="2408"/>
                  </a:lnTo>
                  <a:lnTo>
                    <a:pt x="3070" y="2425"/>
                  </a:lnTo>
                  <a:lnTo>
                    <a:pt x="3043" y="2496"/>
                  </a:lnTo>
                  <a:lnTo>
                    <a:pt x="3035" y="2549"/>
                  </a:lnTo>
                  <a:lnTo>
                    <a:pt x="2982" y="2566"/>
                  </a:lnTo>
                  <a:lnTo>
                    <a:pt x="2973" y="2611"/>
                  </a:lnTo>
                  <a:lnTo>
                    <a:pt x="2902" y="2611"/>
                  </a:lnTo>
                  <a:lnTo>
                    <a:pt x="2814" y="2593"/>
                  </a:lnTo>
                  <a:lnTo>
                    <a:pt x="2752" y="2646"/>
                  </a:lnTo>
                  <a:lnTo>
                    <a:pt x="2690" y="2716"/>
                  </a:lnTo>
                  <a:lnTo>
                    <a:pt x="2637" y="2708"/>
                  </a:lnTo>
                  <a:lnTo>
                    <a:pt x="2567" y="2734"/>
                  </a:lnTo>
                  <a:lnTo>
                    <a:pt x="2496" y="2752"/>
                  </a:lnTo>
                  <a:lnTo>
                    <a:pt x="2434" y="2716"/>
                  </a:lnTo>
                  <a:lnTo>
                    <a:pt x="2346" y="2708"/>
                  </a:lnTo>
                  <a:lnTo>
                    <a:pt x="2267" y="2725"/>
                  </a:lnTo>
                  <a:lnTo>
                    <a:pt x="2205" y="2699"/>
                  </a:lnTo>
                  <a:lnTo>
                    <a:pt x="2152" y="2672"/>
                  </a:lnTo>
                  <a:lnTo>
                    <a:pt x="2117" y="2725"/>
                  </a:lnTo>
                  <a:lnTo>
                    <a:pt x="2073" y="2769"/>
                  </a:lnTo>
                  <a:lnTo>
                    <a:pt x="2037" y="2699"/>
                  </a:lnTo>
                  <a:lnTo>
                    <a:pt x="2011" y="2752"/>
                  </a:lnTo>
                  <a:lnTo>
                    <a:pt x="1896" y="2761"/>
                  </a:lnTo>
                  <a:lnTo>
                    <a:pt x="1799" y="2778"/>
                  </a:lnTo>
                  <a:lnTo>
                    <a:pt x="1764" y="2725"/>
                  </a:lnTo>
                  <a:lnTo>
                    <a:pt x="1764" y="2690"/>
                  </a:lnTo>
                  <a:lnTo>
                    <a:pt x="1711" y="2672"/>
                  </a:lnTo>
                  <a:lnTo>
                    <a:pt x="1631" y="2672"/>
                  </a:lnTo>
                  <a:lnTo>
                    <a:pt x="1552" y="2646"/>
                  </a:lnTo>
                  <a:lnTo>
                    <a:pt x="1526" y="2611"/>
                  </a:lnTo>
                  <a:lnTo>
                    <a:pt x="1491" y="2540"/>
                  </a:lnTo>
                  <a:lnTo>
                    <a:pt x="1543" y="2522"/>
                  </a:lnTo>
                  <a:lnTo>
                    <a:pt x="1570" y="2478"/>
                  </a:lnTo>
                  <a:lnTo>
                    <a:pt x="1623" y="2443"/>
                  </a:lnTo>
                  <a:lnTo>
                    <a:pt x="1578" y="2399"/>
                  </a:lnTo>
                  <a:lnTo>
                    <a:pt x="1614" y="2372"/>
                  </a:lnTo>
                  <a:lnTo>
                    <a:pt x="1561" y="2319"/>
                  </a:lnTo>
                  <a:lnTo>
                    <a:pt x="1570" y="2258"/>
                  </a:lnTo>
                  <a:lnTo>
                    <a:pt x="1570" y="2205"/>
                  </a:lnTo>
                  <a:lnTo>
                    <a:pt x="1517" y="2187"/>
                  </a:lnTo>
                  <a:lnTo>
                    <a:pt x="1517" y="2134"/>
                  </a:lnTo>
                  <a:lnTo>
                    <a:pt x="1456" y="2143"/>
                  </a:lnTo>
                  <a:lnTo>
                    <a:pt x="1447" y="2081"/>
                  </a:lnTo>
                  <a:lnTo>
                    <a:pt x="1421" y="2134"/>
                  </a:lnTo>
                  <a:lnTo>
                    <a:pt x="1368" y="2108"/>
                  </a:lnTo>
                  <a:lnTo>
                    <a:pt x="1324" y="2143"/>
                  </a:lnTo>
                  <a:lnTo>
                    <a:pt x="1244" y="2143"/>
                  </a:lnTo>
                  <a:lnTo>
                    <a:pt x="1191" y="2125"/>
                  </a:lnTo>
                  <a:lnTo>
                    <a:pt x="1147" y="2072"/>
                  </a:lnTo>
                  <a:lnTo>
                    <a:pt x="1094" y="2072"/>
                  </a:lnTo>
                  <a:lnTo>
                    <a:pt x="1050" y="2019"/>
                  </a:lnTo>
                  <a:lnTo>
                    <a:pt x="1068" y="1958"/>
                  </a:lnTo>
                  <a:lnTo>
                    <a:pt x="1138" y="1914"/>
                  </a:lnTo>
                  <a:lnTo>
                    <a:pt x="1076" y="1896"/>
                  </a:lnTo>
                  <a:lnTo>
                    <a:pt x="1121" y="1843"/>
                  </a:lnTo>
                  <a:lnTo>
                    <a:pt x="1059" y="1808"/>
                  </a:lnTo>
                  <a:lnTo>
                    <a:pt x="1015" y="1772"/>
                  </a:lnTo>
                  <a:lnTo>
                    <a:pt x="1032" y="1737"/>
                  </a:lnTo>
                  <a:lnTo>
                    <a:pt x="979" y="1702"/>
                  </a:lnTo>
                  <a:lnTo>
                    <a:pt x="971" y="1649"/>
                  </a:lnTo>
                  <a:lnTo>
                    <a:pt x="909" y="1605"/>
                  </a:lnTo>
                  <a:lnTo>
                    <a:pt x="873" y="1578"/>
                  </a:lnTo>
                  <a:lnTo>
                    <a:pt x="662" y="1562"/>
                  </a:lnTo>
                  <a:lnTo>
                    <a:pt x="618" y="1535"/>
                  </a:lnTo>
                  <a:lnTo>
                    <a:pt x="582" y="1473"/>
                  </a:lnTo>
                  <a:lnTo>
                    <a:pt x="556" y="1420"/>
                  </a:lnTo>
                  <a:lnTo>
                    <a:pt x="503" y="1456"/>
                  </a:lnTo>
                  <a:lnTo>
                    <a:pt x="450" y="1438"/>
                  </a:lnTo>
                  <a:lnTo>
                    <a:pt x="423" y="1385"/>
                  </a:lnTo>
                  <a:lnTo>
                    <a:pt x="326" y="1350"/>
                  </a:lnTo>
                  <a:lnTo>
                    <a:pt x="256" y="1332"/>
                  </a:lnTo>
                  <a:lnTo>
                    <a:pt x="194" y="1350"/>
                  </a:lnTo>
                  <a:lnTo>
                    <a:pt x="141" y="1306"/>
                  </a:lnTo>
                  <a:lnTo>
                    <a:pt x="150" y="1253"/>
                  </a:lnTo>
                  <a:lnTo>
                    <a:pt x="123" y="1209"/>
                  </a:lnTo>
                  <a:lnTo>
                    <a:pt x="159" y="1165"/>
                  </a:lnTo>
                  <a:lnTo>
                    <a:pt x="123" y="1112"/>
                  </a:lnTo>
                  <a:lnTo>
                    <a:pt x="79" y="1085"/>
                  </a:lnTo>
                  <a:lnTo>
                    <a:pt x="0" y="1041"/>
                  </a:lnTo>
                  <a:lnTo>
                    <a:pt x="62" y="997"/>
                  </a:lnTo>
                  <a:lnTo>
                    <a:pt x="53" y="944"/>
                  </a:lnTo>
                  <a:lnTo>
                    <a:pt x="0" y="856"/>
                  </a:lnTo>
                </a:path>
              </a:pathLst>
            </a:custGeom>
            <a:solidFill>
              <a:srgbClr val="72AE4A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t"/>
            <a:lstStyle/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endParaRPr lang="es-CO" sz="900" kern="0" dirty="0">
                <a:solidFill>
                  <a:prstClr val="black"/>
                </a:solidFill>
              </a:endParaRPr>
            </a:p>
            <a:p>
              <a:pPr algn="ctr" defTabSz="1219170">
                <a:defRPr/>
              </a:pPr>
              <a:r>
                <a:rPr lang="es-CO" sz="900" kern="0" dirty="0">
                  <a:solidFill>
                    <a:prstClr val="black"/>
                  </a:solidFill>
                </a:rPr>
                <a:t>Amazonas</a:t>
              </a:r>
            </a:p>
          </p:txBody>
        </p:sp>
        <p:sp>
          <p:nvSpPr>
            <p:cNvPr id="51" name="Freeform 3">
              <a:extLst>
                <a:ext uri="{FF2B5EF4-FFF2-40B4-BE49-F238E27FC236}">
                  <a16:creationId xmlns:a16="http://schemas.microsoft.com/office/drawing/2014/main" id="{4BF2E049-670B-4586-BE0F-D75A0CEBD1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7055" y="3389169"/>
              <a:ext cx="212791" cy="263495"/>
            </a:xfrm>
            <a:custGeom>
              <a:avLst/>
              <a:gdLst>
                <a:gd name="T0" fmla="*/ 547 w 601"/>
                <a:gd name="T1" fmla="*/ 0 h 724"/>
                <a:gd name="T2" fmla="*/ 467 w 601"/>
                <a:gd name="T3" fmla="*/ 44 h 724"/>
                <a:gd name="T4" fmla="*/ 397 w 601"/>
                <a:gd name="T5" fmla="*/ 26 h 724"/>
                <a:gd name="T6" fmla="*/ 317 w 601"/>
                <a:gd name="T7" fmla="*/ 9 h 724"/>
                <a:gd name="T8" fmla="*/ 229 w 601"/>
                <a:gd name="T9" fmla="*/ 18 h 724"/>
                <a:gd name="T10" fmla="*/ 158 w 601"/>
                <a:gd name="T11" fmla="*/ 26 h 724"/>
                <a:gd name="T12" fmla="*/ 176 w 601"/>
                <a:gd name="T13" fmla="*/ 62 h 724"/>
                <a:gd name="T14" fmla="*/ 88 w 601"/>
                <a:gd name="T15" fmla="*/ 97 h 724"/>
                <a:gd name="T16" fmla="*/ 35 w 601"/>
                <a:gd name="T17" fmla="*/ 106 h 724"/>
                <a:gd name="T18" fmla="*/ 0 w 601"/>
                <a:gd name="T19" fmla="*/ 150 h 724"/>
                <a:gd name="T20" fmla="*/ 17 w 601"/>
                <a:gd name="T21" fmla="*/ 220 h 724"/>
                <a:gd name="T22" fmla="*/ 26 w 601"/>
                <a:gd name="T23" fmla="*/ 291 h 724"/>
                <a:gd name="T24" fmla="*/ 61 w 601"/>
                <a:gd name="T25" fmla="*/ 344 h 724"/>
                <a:gd name="T26" fmla="*/ 105 w 601"/>
                <a:gd name="T27" fmla="*/ 397 h 724"/>
                <a:gd name="T28" fmla="*/ 88 w 601"/>
                <a:gd name="T29" fmla="*/ 468 h 724"/>
                <a:gd name="T30" fmla="*/ 114 w 601"/>
                <a:gd name="T31" fmla="*/ 565 h 724"/>
                <a:gd name="T32" fmla="*/ 114 w 601"/>
                <a:gd name="T33" fmla="*/ 644 h 724"/>
                <a:gd name="T34" fmla="*/ 150 w 601"/>
                <a:gd name="T35" fmla="*/ 706 h 724"/>
                <a:gd name="T36" fmla="*/ 211 w 601"/>
                <a:gd name="T37" fmla="*/ 723 h 724"/>
                <a:gd name="T38" fmla="*/ 220 w 601"/>
                <a:gd name="T39" fmla="*/ 653 h 724"/>
                <a:gd name="T40" fmla="*/ 247 w 601"/>
                <a:gd name="T41" fmla="*/ 591 h 724"/>
                <a:gd name="T42" fmla="*/ 300 w 601"/>
                <a:gd name="T43" fmla="*/ 494 h 724"/>
                <a:gd name="T44" fmla="*/ 353 w 601"/>
                <a:gd name="T45" fmla="*/ 397 h 724"/>
                <a:gd name="T46" fmla="*/ 344 w 601"/>
                <a:gd name="T47" fmla="*/ 335 h 724"/>
                <a:gd name="T48" fmla="*/ 361 w 601"/>
                <a:gd name="T49" fmla="*/ 265 h 724"/>
                <a:gd name="T50" fmla="*/ 423 w 601"/>
                <a:gd name="T51" fmla="*/ 203 h 724"/>
                <a:gd name="T52" fmla="*/ 494 w 601"/>
                <a:gd name="T53" fmla="*/ 132 h 724"/>
                <a:gd name="T54" fmla="*/ 564 w 601"/>
                <a:gd name="T55" fmla="*/ 97 h 724"/>
                <a:gd name="T56" fmla="*/ 600 w 601"/>
                <a:gd name="T57" fmla="*/ 44 h 724"/>
                <a:gd name="T58" fmla="*/ 547 w 601"/>
                <a:gd name="T59" fmla="*/ 0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01" h="724">
                  <a:moveTo>
                    <a:pt x="547" y="0"/>
                  </a:moveTo>
                  <a:lnTo>
                    <a:pt x="467" y="44"/>
                  </a:lnTo>
                  <a:lnTo>
                    <a:pt x="397" y="26"/>
                  </a:lnTo>
                  <a:lnTo>
                    <a:pt x="317" y="9"/>
                  </a:lnTo>
                  <a:lnTo>
                    <a:pt x="229" y="18"/>
                  </a:lnTo>
                  <a:lnTo>
                    <a:pt x="158" y="26"/>
                  </a:lnTo>
                  <a:lnTo>
                    <a:pt x="176" y="62"/>
                  </a:lnTo>
                  <a:lnTo>
                    <a:pt x="88" y="97"/>
                  </a:lnTo>
                  <a:lnTo>
                    <a:pt x="35" y="106"/>
                  </a:lnTo>
                  <a:lnTo>
                    <a:pt x="0" y="150"/>
                  </a:lnTo>
                  <a:lnTo>
                    <a:pt x="17" y="220"/>
                  </a:lnTo>
                  <a:lnTo>
                    <a:pt x="26" y="291"/>
                  </a:lnTo>
                  <a:lnTo>
                    <a:pt x="61" y="344"/>
                  </a:lnTo>
                  <a:lnTo>
                    <a:pt x="105" y="397"/>
                  </a:lnTo>
                  <a:lnTo>
                    <a:pt x="88" y="468"/>
                  </a:lnTo>
                  <a:lnTo>
                    <a:pt x="114" y="565"/>
                  </a:lnTo>
                  <a:lnTo>
                    <a:pt x="114" y="644"/>
                  </a:lnTo>
                  <a:lnTo>
                    <a:pt x="150" y="706"/>
                  </a:lnTo>
                  <a:lnTo>
                    <a:pt x="211" y="723"/>
                  </a:lnTo>
                  <a:lnTo>
                    <a:pt x="220" y="653"/>
                  </a:lnTo>
                  <a:lnTo>
                    <a:pt x="247" y="591"/>
                  </a:lnTo>
                  <a:lnTo>
                    <a:pt x="300" y="494"/>
                  </a:lnTo>
                  <a:lnTo>
                    <a:pt x="353" y="397"/>
                  </a:lnTo>
                  <a:lnTo>
                    <a:pt x="344" y="335"/>
                  </a:lnTo>
                  <a:lnTo>
                    <a:pt x="361" y="265"/>
                  </a:lnTo>
                  <a:lnTo>
                    <a:pt x="423" y="203"/>
                  </a:lnTo>
                  <a:lnTo>
                    <a:pt x="494" y="132"/>
                  </a:lnTo>
                  <a:lnTo>
                    <a:pt x="564" y="97"/>
                  </a:lnTo>
                  <a:lnTo>
                    <a:pt x="600" y="44"/>
                  </a:lnTo>
                  <a:lnTo>
                    <a:pt x="547" y="0"/>
                  </a:lnTo>
                </a:path>
              </a:pathLst>
            </a:custGeom>
            <a:solidFill>
              <a:srgbClr val="CC3399"/>
            </a:solidFill>
            <a:ln>
              <a:solidFill>
                <a:sysClr val="window" lastClr="FFFFFF"/>
              </a:solidFill>
            </a:ln>
            <a:effectLst/>
            <a:extLst/>
          </p:spPr>
          <p:txBody>
            <a:bodyPr wrap="none" anchor="ctr"/>
            <a:lstStyle/>
            <a:p>
              <a:pPr defTabSz="1219170">
                <a:defRPr/>
              </a:pPr>
              <a:endParaRPr lang="es-CO" sz="700" kern="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03" name="Grupo 102">
            <a:extLst>
              <a:ext uri="{FF2B5EF4-FFF2-40B4-BE49-F238E27FC236}">
                <a16:creationId xmlns:a16="http://schemas.microsoft.com/office/drawing/2014/main" id="{C2AF8ED0-15D6-456D-B2A1-95414F85B7F0}"/>
              </a:ext>
            </a:extLst>
          </p:cNvPr>
          <p:cNvGrpSpPr/>
          <p:nvPr/>
        </p:nvGrpSpPr>
        <p:grpSpPr>
          <a:xfrm>
            <a:off x="7762835" y="5047222"/>
            <a:ext cx="4055470" cy="827733"/>
            <a:chOff x="5425055" y="1448511"/>
            <a:chExt cx="4055470" cy="827733"/>
          </a:xfrm>
        </p:grpSpPr>
        <p:sp>
          <p:nvSpPr>
            <p:cNvPr id="104" name="Rectángulo: esquinas redondeadas 103">
              <a:extLst>
                <a:ext uri="{FF2B5EF4-FFF2-40B4-BE49-F238E27FC236}">
                  <a16:creationId xmlns:a16="http://schemas.microsoft.com/office/drawing/2014/main" id="{9D22B490-ECDC-4A2C-8A92-3D6F97B616BE}"/>
                </a:ext>
              </a:extLst>
            </p:cNvPr>
            <p:cNvSpPr/>
            <p:nvPr/>
          </p:nvSpPr>
          <p:spPr>
            <a:xfrm>
              <a:off x="6386996" y="1625196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Paula Ospina</a:t>
              </a:r>
            </a:p>
            <a:p>
              <a:pPr algn="ctr"/>
              <a:r>
                <a:rPr lang="es-CO" sz="1400" dirty="0"/>
                <a:t>paula.ospina@icbf.gov.co</a:t>
              </a:r>
            </a:p>
          </p:txBody>
        </p:sp>
        <p:sp>
          <p:nvSpPr>
            <p:cNvPr id="105" name="Elipse 104">
              <a:extLst>
                <a:ext uri="{FF2B5EF4-FFF2-40B4-BE49-F238E27FC236}">
                  <a16:creationId xmlns:a16="http://schemas.microsoft.com/office/drawing/2014/main" id="{0E3EB44F-19F6-4E8D-98B8-9F139031C76F}"/>
                </a:ext>
              </a:extLst>
            </p:cNvPr>
            <p:cNvSpPr/>
            <p:nvPr/>
          </p:nvSpPr>
          <p:spPr>
            <a:xfrm>
              <a:off x="5425055" y="1448511"/>
              <a:ext cx="1308279" cy="827733"/>
            </a:xfrm>
            <a:prstGeom prst="ellipse">
              <a:avLst/>
            </a:prstGeom>
            <a:solidFill>
              <a:srgbClr val="CC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Pacífico Occidente</a:t>
              </a:r>
            </a:p>
          </p:txBody>
        </p:sp>
      </p:grpSp>
      <p:grpSp>
        <p:nvGrpSpPr>
          <p:cNvPr id="107" name="Grupo 106">
            <a:extLst>
              <a:ext uri="{FF2B5EF4-FFF2-40B4-BE49-F238E27FC236}">
                <a16:creationId xmlns:a16="http://schemas.microsoft.com/office/drawing/2014/main" id="{C799C732-C82A-4B3A-B386-1B4F85F669D2}"/>
              </a:ext>
            </a:extLst>
          </p:cNvPr>
          <p:cNvGrpSpPr/>
          <p:nvPr/>
        </p:nvGrpSpPr>
        <p:grpSpPr>
          <a:xfrm>
            <a:off x="5509376" y="5803952"/>
            <a:ext cx="4743561" cy="960794"/>
            <a:chOff x="4793909" y="1471758"/>
            <a:chExt cx="4535341" cy="960794"/>
          </a:xfrm>
        </p:grpSpPr>
        <p:sp>
          <p:nvSpPr>
            <p:cNvPr id="108" name="Rectángulo: esquinas redondeadas 107">
              <a:extLst>
                <a:ext uri="{FF2B5EF4-FFF2-40B4-BE49-F238E27FC236}">
                  <a16:creationId xmlns:a16="http://schemas.microsoft.com/office/drawing/2014/main" id="{C363A665-7956-4F0A-BAEB-78B494F926A8}"/>
                </a:ext>
              </a:extLst>
            </p:cNvPr>
            <p:cNvSpPr/>
            <p:nvPr/>
          </p:nvSpPr>
          <p:spPr>
            <a:xfrm>
              <a:off x="6235721" y="1725211"/>
              <a:ext cx="3093529" cy="447653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Carlos Madrid</a:t>
              </a:r>
            </a:p>
            <a:p>
              <a:pPr algn="ctr"/>
              <a:r>
                <a:rPr lang="es-CO" sz="1400" dirty="0"/>
                <a:t>carlos.madrid@icbf.gov.co</a:t>
              </a:r>
            </a:p>
          </p:txBody>
        </p:sp>
        <p:sp>
          <p:nvSpPr>
            <p:cNvPr id="109" name="Elipse 108">
              <a:extLst>
                <a:ext uri="{FF2B5EF4-FFF2-40B4-BE49-F238E27FC236}">
                  <a16:creationId xmlns:a16="http://schemas.microsoft.com/office/drawing/2014/main" id="{80508E33-E475-4872-A9EC-FB7C4128C646}"/>
                </a:ext>
              </a:extLst>
            </p:cNvPr>
            <p:cNvSpPr/>
            <p:nvPr/>
          </p:nvSpPr>
          <p:spPr>
            <a:xfrm>
              <a:off x="4793909" y="1471758"/>
              <a:ext cx="1822180" cy="960794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Transversal infraestructuras</a:t>
              </a:r>
            </a:p>
          </p:txBody>
        </p:sp>
      </p:grpSp>
      <p:sp>
        <p:nvSpPr>
          <p:cNvPr id="111" name="CuadroTexto 110">
            <a:extLst>
              <a:ext uri="{FF2B5EF4-FFF2-40B4-BE49-F238E27FC236}">
                <a16:creationId xmlns:a16="http://schemas.microsoft.com/office/drawing/2014/main" id="{655DDEEE-BACF-4299-A1C2-DFB91059FD43}"/>
              </a:ext>
            </a:extLst>
          </p:cNvPr>
          <p:cNvSpPr txBox="1"/>
          <p:nvPr/>
        </p:nvSpPr>
        <p:spPr>
          <a:xfrm>
            <a:off x="1460139" y="3400673"/>
            <a:ext cx="47481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700" kern="0" dirty="0">
                <a:solidFill>
                  <a:prstClr val="black"/>
                </a:solidFill>
              </a:rPr>
              <a:t>Quindío</a:t>
            </a:r>
            <a:endParaRPr lang="es-CO" sz="700" dirty="0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2339B03C-9BD7-4041-8FC4-B99D7F5D1A72}"/>
              </a:ext>
            </a:extLst>
          </p:cNvPr>
          <p:cNvGrpSpPr/>
          <p:nvPr/>
        </p:nvGrpSpPr>
        <p:grpSpPr>
          <a:xfrm>
            <a:off x="5283581" y="1289483"/>
            <a:ext cx="4610815" cy="829923"/>
            <a:chOff x="4697789" y="1111249"/>
            <a:chExt cx="4610815" cy="829923"/>
          </a:xfrm>
        </p:grpSpPr>
        <p:sp>
          <p:nvSpPr>
            <p:cNvPr id="106" name="Rectángulo: esquinas redondeadas 105">
              <a:extLst>
                <a:ext uri="{FF2B5EF4-FFF2-40B4-BE49-F238E27FC236}">
                  <a16:creationId xmlns:a16="http://schemas.microsoft.com/office/drawing/2014/main" id="{F311DAD0-3097-431E-8B71-73D6EADC015B}"/>
                </a:ext>
              </a:extLst>
            </p:cNvPr>
            <p:cNvSpPr/>
            <p:nvPr/>
          </p:nvSpPr>
          <p:spPr>
            <a:xfrm>
              <a:off x="5210851" y="1270623"/>
              <a:ext cx="4097753" cy="445512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Manuel Colorado</a:t>
              </a:r>
            </a:p>
            <a:p>
              <a:pPr algn="ctr"/>
              <a:r>
                <a:rPr lang="es-CO" sz="1400" dirty="0"/>
                <a:t>manuel.colorado@icbf.gov.co</a:t>
              </a:r>
            </a:p>
          </p:txBody>
        </p:sp>
        <p:sp>
          <p:nvSpPr>
            <p:cNvPr id="82" name="Elipse 81">
              <a:extLst>
                <a:ext uri="{FF2B5EF4-FFF2-40B4-BE49-F238E27FC236}">
                  <a16:creationId xmlns:a16="http://schemas.microsoft.com/office/drawing/2014/main" id="{2423FC88-E50F-7848-A961-3D3029B33AEC}"/>
                </a:ext>
              </a:extLst>
            </p:cNvPr>
            <p:cNvSpPr/>
            <p:nvPr/>
          </p:nvSpPr>
          <p:spPr>
            <a:xfrm>
              <a:off x="4697789" y="1111249"/>
              <a:ext cx="1153962" cy="829923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Líder</a:t>
              </a:r>
            </a:p>
            <a:p>
              <a:pPr algn="ctr"/>
              <a:r>
                <a:rPr lang="es-CO" sz="1400" dirty="0"/>
                <a:t>Equipo I&amp;D</a:t>
              </a:r>
            </a:p>
          </p:txBody>
        </p:sp>
      </p:grpSp>
      <p:grpSp>
        <p:nvGrpSpPr>
          <p:cNvPr id="83" name="Grupo 82">
            <a:extLst>
              <a:ext uri="{FF2B5EF4-FFF2-40B4-BE49-F238E27FC236}">
                <a16:creationId xmlns:a16="http://schemas.microsoft.com/office/drawing/2014/main" id="{814CF502-1801-CC4F-BC56-D8845E5A7922}"/>
              </a:ext>
            </a:extLst>
          </p:cNvPr>
          <p:cNvGrpSpPr/>
          <p:nvPr/>
        </p:nvGrpSpPr>
        <p:grpSpPr>
          <a:xfrm>
            <a:off x="5994697" y="3541371"/>
            <a:ext cx="4043510" cy="827733"/>
            <a:chOff x="5777919" y="1533871"/>
            <a:chExt cx="4043510" cy="827733"/>
          </a:xfrm>
        </p:grpSpPr>
        <p:sp>
          <p:nvSpPr>
            <p:cNvPr id="84" name="Rectángulo: esquinas redondeadas 90">
              <a:extLst>
                <a:ext uri="{FF2B5EF4-FFF2-40B4-BE49-F238E27FC236}">
                  <a16:creationId xmlns:a16="http://schemas.microsoft.com/office/drawing/2014/main" id="{76A8D9E9-A7E3-874C-A37E-BC28351BF398}"/>
                </a:ext>
              </a:extLst>
            </p:cNvPr>
            <p:cNvSpPr/>
            <p:nvPr/>
          </p:nvSpPr>
          <p:spPr>
            <a:xfrm>
              <a:off x="6727900" y="1707342"/>
              <a:ext cx="3093529" cy="440425"/>
            </a:xfrm>
            <a:prstGeom prst="roundRect">
              <a:avLst/>
            </a:prstGeom>
            <a:solidFill>
              <a:schemeClr val="accent6">
                <a:lumMod val="50000"/>
              </a:schemeClr>
            </a:solidFill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Derly Fajardo</a:t>
              </a:r>
            </a:p>
            <a:p>
              <a:pPr algn="ctr"/>
              <a:r>
                <a:rPr lang="es-CO" sz="1400" dirty="0"/>
                <a:t>derly.fajardo@icbf.gov.co</a:t>
              </a:r>
            </a:p>
          </p:txBody>
        </p:sp>
        <p:sp>
          <p:nvSpPr>
            <p:cNvPr id="85" name="Elipse 84">
              <a:extLst>
                <a:ext uri="{FF2B5EF4-FFF2-40B4-BE49-F238E27FC236}">
                  <a16:creationId xmlns:a16="http://schemas.microsoft.com/office/drawing/2014/main" id="{0F05D24B-4C8A-AF44-9161-F0BC5E8C621C}"/>
                </a:ext>
              </a:extLst>
            </p:cNvPr>
            <p:cNvSpPr/>
            <p:nvPr/>
          </p:nvSpPr>
          <p:spPr>
            <a:xfrm>
              <a:off x="5777919" y="1533871"/>
              <a:ext cx="1153962" cy="827733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CO" sz="1400" dirty="0"/>
                <a:t>Macro</a:t>
              </a:r>
            </a:p>
            <a:p>
              <a:pPr algn="ctr"/>
              <a:r>
                <a:rPr lang="es-CO" sz="1400" dirty="0"/>
                <a:t>Especial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19676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5AFDD08A6D7A1F4F95D4C45B22E6F717" ma:contentTypeVersion="4" ma:contentTypeDescription="Crear nuevo documento." ma:contentTypeScope="" ma:versionID="c42df58786052bb9774b95ed09393495">
  <xsd:schema xmlns:xsd="http://www.w3.org/2001/XMLSchema" xmlns:xs="http://www.w3.org/2001/XMLSchema" xmlns:p="http://schemas.microsoft.com/office/2006/metadata/properties" xmlns:ns2="3057e472-ac9c-43ce-a6ab-868978ff879e" xmlns:ns3="6774c0aa-6979-4448-b1aa-fea17ac8e0a2" targetNamespace="http://schemas.microsoft.com/office/2006/metadata/properties" ma:root="true" ma:fieldsID="ef7a5cc5e1fb477445909283d8f4e06a" ns2:_="" ns3:_="">
    <xsd:import namespace="3057e472-ac9c-43ce-a6ab-868978ff879e"/>
    <xsd:import namespace="6774c0aa-6979-4448-b1aa-fea17ac8e0a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57e472-ac9c-43ce-a6ab-868978ff879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74c0aa-6979-4448-b1aa-fea17ac8e0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DF30C51-3E33-4624-904C-300DBDBAC5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057e472-ac9c-43ce-a6ab-868978ff879e"/>
    <ds:schemaRef ds:uri="6774c0aa-6979-4448-b1aa-fea17ac8e0a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3069519-CBC6-44DA-9E28-9267CCB8194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D7F0A62-A927-45FD-9C75-A602E8822117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6774c0aa-6979-4448-b1aa-fea17ac8e0a2"/>
    <ds:schemaRef ds:uri="http://schemas.microsoft.com/office/2006/metadata/properties"/>
    <ds:schemaRef ds:uri="http://purl.org/dc/terms/"/>
    <ds:schemaRef ds:uri="http://schemas.openxmlformats.org/package/2006/metadata/core-properties"/>
    <ds:schemaRef ds:uri="3057e472-ac9c-43ce-a6ab-868978ff879e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8463</TotalTime>
  <Words>831</Words>
  <Application>Microsoft Office PowerPoint</Application>
  <PresentationFormat>Panorámica</PresentationFormat>
  <Paragraphs>207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7" baseType="lpstr">
      <vt:lpstr>Arial</vt:lpstr>
      <vt:lpstr>Arial Rounded MT Bold</vt:lpstr>
      <vt:lpstr>Athelas</vt:lpstr>
      <vt:lpstr>Calibri</vt:lpstr>
      <vt:lpstr>Calibri Light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 de Microsoft Office</dc:creator>
  <cp:lastModifiedBy>Paula  Andrea Ospina Patino</cp:lastModifiedBy>
  <cp:revision>434</cp:revision>
  <dcterms:created xsi:type="dcterms:W3CDTF">2018-08-24T05:26:58Z</dcterms:created>
  <dcterms:modified xsi:type="dcterms:W3CDTF">2019-02-25T14:43:42Z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0x0101005AFDD08A6D7A1F4F95D4C45B22E6F717</vt:lpwstr>
  </property>
</Properties>
</file>

<file path=docProps/thumbnail.jpeg>
</file>